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d0fedc1de8a4ba8" /><Relationship Type="http://schemas.openxmlformats.org/officeDocument/2006/relationships/extended-properties" Target="/docProps/app.xml" Id="R10f83bdab14c43ba" /><Relationship Type="http://schemas.openxmlformats.org/officeDocument/2006/relationships/officeDocument" Target="/ppt/presentation.xml" Id="R651184826135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99b44a1c04c34"/>
  </p:sldMasterIdLst>
  <p:notesMasterIdLst>
    <p:notesMasterId xmlns:r="http://schemas.openxmlformats.org/officeDocument/2006/relationships" r:id="Rcf7f3fde16a64f7a"/>
  </p:notesMasterIdLst>
  <p:sldIdLst>
    <p:sldId xmlns:r="http://schemas.openxmlformats.org/officeDocument/2006/relationships" id="256" r:id="R11ff7cfe9b8043e6"/>
    <p:sldId xmlns:r="http://schemas.openxmlformats.org/officeDocument/2006/relationships" id="257" r:id="Rce4edd70752743bb"/>
    <p:sldId xmlns:r="http://schemas.openxmlformats.org/officeDocument/2006/relationships" id="258" r:id="R8ed9a90ec6b846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79028ab40ed4f17" /><Relationship Type="http://schemas.openxmlformats.org/officeDocument/2006/relationships/slideMaster" Target="/ppt/slideMasters/slideMaster1.xml" Id="Rc0b99b44a1c04c34" /><Relationship Type="http://schemas.openxmlformats.org/officeDocument/2006/relationships/notesMaster" Target="/ppt/notesMasters/notesMaster1.xml" Id="Rcf7f3fde16a64f7a" /><Relationship Type="http://schemas.openxmlformats.org/officeDocument/2006/relationships/presProps" Target="/ppt/presProps.xml" Id="R6ad3b9811c1f4ee1" /><Relationship Type="http://schemas.openxmlformats.org/officeDocument/2006/relationships/tableStyles" Target="/ppt/tableStyles.xml" Id="Rf5eef2d0c8e64bf1" /><Relationship Type="http://schemas.openxmlformats.org/officeDocument/2006/relationships/slide" Target="/ppt/slides/slide1.xml" Id="R11ff7cfe9b8043e6" /><Relationship Type="http://schemas.openxmlformats.org/officeDocument/2006/relationships/slide" Target="/ppt/slides/slide2.xml" Id="Rce4edd70752743bb" /><Relationship Type="http://schemas.openxmlformats.org/officeDocument/2006/relationships/slide" Target="/ppt/slides/slide3.xml" Id="R8ed9a90ec6b846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819ee4454ce4b3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f41872678de4ffc" /><Relationship Type="http://schemas.openxmlformats.org/officeDocument/2006/relationships/notesMaster" Target="/ppt/notesMasters/notesMaster1.xml" Id="Rcd845a7de36244c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e69dee9bd44c89" /><Relationship Type="http://schemas.openxmlformats.org/officeDocument/2006/relationships/notesMaster" Target="/ppt/notesMasters/notesMaster1.xml" Id="R1b4dc018253547c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df03ffbb1934bd2" /><Relationship Type="http://schemas.openxmlformats.org/officeDocument/2006/relationships/notesMaster" Target="/ppt/notesMasters/notesMaster1.xml" Id="R80c8c98d7bd64b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Cute comic: Story sequence.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A tiny garden adventure</a:t>
            </a:r>
          </a:p>
          <a:p xmlns:a="http://schemas.openxmlformats.org/drawingml/2006/main">
            <a:r>
              <a:t>One little seed.</a:t>
            </a:r>
          </a:p>
          <a:p xmlns:a="http://schemas.openxmlformats.org/drawingml/2006/main">
            <a:r>
              <a:t>A little water.</a:t>
            </a:r>
          </a:p>
          <a:p xmlns:a="http://schemas.openxmlformats.org/drawingml/2006/main">
            <a:r>
              <a:t>A little patience.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Cute comic: Question and discovery.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What does a seed need?</a:t>
            </a:r>
          </a:p>
          <a:p xmlns:a="http://schemas.openxmlformats.org/drawingml/2006/main">
            <a:r>
              <a:t>Water • Air • Warmth</a:t>
            </a:r>
          </a:p>
          <a:p xmlns:a="http://schemas.openxmlformats.org/drawingml/2006/main">
            <a:r>
              <a:t>Once it sprouts, give it light.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Cute comic: Closing scene.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Small steps. Something grows.</a:t>
            </a:r>
          </a:p>
          <a:p xmlns:a="http://schemas.openxmlformats.org/drawingml/2006/main">
            <a:r>
              <a:t>Try growing one seed this week.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7194c4462407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6f7521c98244e95" /><Relationship Type="http://schemas.openxmlformats.org/officeDocument/2006/relationships/slideLayout" Target="/ppt/slideLayouts/slideLayout1.xml" Id="Ra8be601f9d174bb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e601f9d174bb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e10e5cc64a6c" /><Relationship Type="http://schemas.openxmlformats.org/officeDocument/2006/relationships/image" Target="/ppt/media/image.png" Id="Rdbbf2b860b9e457a" /><Relationship Type="http://schemas.openxmlformats.org/officeDocument/2006/relationships/notesSlide" Target="/ppt/notesSlides/notesSlide1.xml" Id="R2b3a9487212c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4f978c5a4beb" /><Relationship Type="http://schemas.openxmlformats.org/officeDocument/2006/relationships/image" Target="/ppt/media/image2.png" Id="Rf72d9b00c60b462d" /><Relationship Type="http://schemas.openxmlformats.org/officeDocument/2006/relationships/notesSlide" Target="/ppt/notesSlides/notesSlide2.xml" Id="R1afdf6969e7b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cef864064c51" /><Relationship Type="http://schemas.openxmlformats.org/officeDocument/2006/relationships/image" Target="/ppt/media/image3.png" Id="R5afede54c0ff48de" /><Relationship Type="http://schemas.openxmlformats.org/officeDocument/2006/relationships/notesSlide" Target="/ppt/notesSlides/notesSlide3.xml" Id="R0e07fb8d881f4fd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f2b860b9e457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1-comic-1-0">
            <a:extLst xmlns:a="http://schemas.openxmlformats.org/drawingml/2006/main">
              <a:ext uri="{FF2B5EF4-FFF2-40B4-BE49-F238E27FC236}">
                <a16:creationId xmlns:a16="http://schemas.microsoft.com/office/drawing/2014/main" id="{EDD1DCAF-0B0D-4407-B1A0-C2CB49AF1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390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A tiny garden adventure</a:t>
            </a:r>
          </a:p>
        </p:txBody>
      </p:sp>
      <p:sp>
        <p:nvSpPr>
          <p:cNvPr id="3" name="copy-01-comic-1-1">
            <a:extLst xmlns:a="http://schemas.openxmlformats.org/drawingml/2006/main">
              <a:ext uri="{FF2B5EF4-FFF2-40B4-BE49-F238E27FC236}">
                <a16:creationId xmlns:a16="http://schemas.microsoft.com/office/drawing/2014/main" id="{CE755222-B911-480E-BE4B-75985CBA7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714500"/>
            <a:ext cx="266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One little seed.</a:t>
            </a:r>
          </a:p>
        </p:txBody>
      </p:sp>
      <p:sp>
        <p:nvSpPr>
          <p:cNvPr id="4" name="copy-01-comic-1-2">
            <a:extLst xmlns:a="http://schemas.openxmlformats.org/drawingml/2006/main">
              <a:ext uri="{FF2B5EF4-FFF2-40B4-BE49-F238E27FC236}">
                <a16:creationId xmlns:a16="http://schemas.microsoft.com/office/drawing/2014/main" id="{08EDDFD2-A55B-437C-87A6-11862DF2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14500"/>
            <a:ext cx="266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A little water.</a:t>
            </a:r>
          </a:p>
        </p:txBody>
      </p:sp>
      <p:sp>
        <p:nvSpPr>
          <p:cNvPr id="5" name="copy-01-comic-1-3">
            <a:extLst xmlns:a="http://schemas.openxmlformats.org/drawingml/2006/main">
              <a:ext uri="{FF2B5EF4-FFF2-40B4-BE49-F238E27FC236}">
                <a16:creationId xmlns:a16="http://schemas.microsoft.com/office/drawing/2014/main" id="{0136E7FB-6948-4821-A368-9A716AFB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714500"/>
            <a:ext cx="266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225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A little patience.</a:t>
            </a:r>
          </a:p>
        </p:txBody>
      </p:sp>
    </p:spTree>
    <p:extLst>
      <p:ext uri="{BB962C8B-B14F-4D97-AF65-F5344CB8AC3E}">
        <p14:creationId xmlns:p14="http://schemas.microsoft.com/office/powerpoint/2010/main" val="161954035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2d9b00c60b46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1-comic-2-0">
            <a:extLst xmlns:a="http://schemas.openxmlformats.org/drawingml/2006/main">
              <a:ext uri="{FF2B5EF4-FFF2-40B4-BE49-F238E27FC236}">
                <a16:creationId xmlns:a16="http://schemas.microsoft.com/office/drawing/2014/main" id="{FDCA27CC-5F86-4A12-9BCC-919FCF80A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857375"/>
            <a:ext cx="7620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3600" b="1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What does a seed need?</a:t>
            </a:r>
          </a:p>
        </p:txBody>
      </p:sp>
      <p:sp>
        <p:nvSpPr>
          <p:cNvPr id="3" name="copy-01-comic-2-1">
            <a:extLst xmlns:a="http://schemas.openxmlformats.org/drawingml/2006/main">
              <a:ext uri="{FF2B5EF4-FFF2-40B4-BE49-F238E27FC236}">
                <a16:creationId xmlns:a16="http://schemas.microsoft.com/office/drawing/2014/main" id="{FE71C365-989B-4D61-9C5C-B403386C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028950"/>
            <a:ext cx="704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925" b="1">
                <a:solidFill>
                  <a:srgbClr val="397866"/>
                </a:solidFill>
                <a:latin typeface="Trebuchet MS"/>
                <a:ea typeface="Trebuchet MS"/>
                <a:cs typeface="Trebuchet MS"/>
              </a:defRPr>
            </a:pPr>
            <a:r>
              <a:rPr sz="2925" b="1">
                <a:solidFill>
                  <a:srgbClr val="397866"/>
                </a:solidFill>
                <a:latin typeface="Trebuchet MS"/>
                <a:ea typeface="Trebuchet MS"/>
                <a:cs typeface="Trebuchet MS"/>
              </a:rPr>
              <a:t>Water • Air • Warmth</a:t>
            </a:r>
          </a:p>
        </p:txBody>
      </p:sp>
      <p:sp>
        <p:nvSpPr>
          <p:cNvPr id="4" name="copy-01-comic-2-2">
            <a:extLst xmlns:a="http://schemas.openxmlformats.org/drawingml/2006/main">
              <a:ext uri="{FF2B5EF4-FFF2-40B4-BE49-F238E27FC236}">
                <a16:creationId xmlns:a16="http://schemas.microsoft.com/office/drawing/2014/main" id="{7724CA23-382A-48FC-BA1A-EC2AA9F8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210050"/>
            <a:ext cx="685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0">
                <a:solidFill>
                  <a:srgbClr val="5F3657"/>
                </a:solidFill>
                <a:latin typeface="Trebuchet MS"/>
                <a:ea typeface="Trebuchet MS"/>
                <a:cs typeface="Trebuchet MS"/>
              </a:defRPr>
            </a:pPr>
            <a:r>
              <a:rPr sz="2175" b="0">
                <a:solidFill>
                  <a:srgbClr val="5F3657"/>
                </a:solidFill>
                <a:latin typeface="Trebuchet MS"/>
                <a:ea typeface="Trebuchet MS"/>
                <a:cs typeface="Trebuchet MS"/>
              </a:rPr>
              <a:t>Once it sprouts, give it light.</a:t>
            </a:r>
          </a:p>
        </p:txBody>
      </p:sp>
    </p:spTree>
    <p:extLst>
      <p:ext uri="{BB962C8B-B14F-4D97-AF65-F5344CB8AC3E}">
        <p14:creationId xmlns:p14="http://schemas.microsoft.com/office/powerpoint/2010/main" val="6430704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fede54c0ff48d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1-comic-3-0">
            <a:extLst xmlns:a="http://schemas.openxmlformats.org/drawingml/2006/main">
              <a:ext uri="{FF2B5EF4-FFF2-40B4-BE49-F238E27FC236}">
                <a16:creationId xmlns:a16="http://schemas.microsoft.com/office/drawing/2014/main" id="{94C725BF-5B30-4266-BF15-9C5DA08A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781050"/>
            <a:ext cx="8763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365D50"/>
                </a:solidFill>
                <a:latin typeface="Trebuchet MS"/>
                <a:ea typeface="Trebuchet MS"/>
                <a:cs typeface="Trebuchet MS"/>
              </a:defRPr>
            </a:pPr>
            <a:r>
              <a:rPr sz="4800" b="1">
                <a:solidFill>
                  <a:srgbClr val="365D50"/>
                </a:solidFill>
                <a:latin typeface="Trebuchet MS"/>
                <a:ea typeface="Trebuchet MS"/>
                <a:cs typeface="Trebuchet MS"/>
              </a:rPr>
              <a:t>Small steps.</a:t>
            </a:r>
          </a:p>
          <a:p xmlns:a="http://schemas.openxmlformats.org/drawingml/2006/main">
            <a:pPr algn="ctr">
              <a:defRPr sz="4800" b="1">
                <a:solidFill>
                  <a:srgbClr val="365D50"/>
                </a:solidFill>
                <a:latin typeface="Trebuchet MS"/>
                <a:ea typeface="Trebuchet MS"/>
                <a:cs typeface="Trebuchet MS"/>
              </a:defRPr>
            </a:pPr>
            <a:r>
              <a:rPr sz="4800" b="1">
                <a:solidFill>
                  <a:srgbClr val="365D50"/>
                </a:solidFill>
                <a:latin typeface="Trebuchet MS"/>
                <a:ea typeface="Trebuchet MS"/>
                <a:cs typeface="Trebuchet MS"/>
              </a:rPr>
              <a:t>Something grows.</a:t>
            </a:r>
          </a:p>
        </p:txBody>
      </p:sp>
      <p:sp>
        <p:nvSpPr>
          <p:cNvPr id="3" name="copy-01-comic-3-1">
            <a:extLst xmlns:a="http://schemas.openxmlformats.org/drawingml/2006/main">
              <a:ext uri="{FF2B5EF4-FFF2-40B4-BE49-F238E27FC236}">
                <a16:creationId xmlns:a16="http://schemas.microsoft.com/office/drawing/2014/main" id="{A219D50D-758E-4581-98F4-342EF211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09875"/>
            <a:ext cx="7620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>
                <a:solidFill>
                  <a:srgbClr val="365D50"/>
                </a:solidFill>
                <a:latin typeface="Trebuchet MS"/>
                <a:ea typeface="Trebuchet MS"/>
                <a:cs typeface="Trebuchet MS"/>
              </a:defRPr>
            </a:pPr>
            <a:r>
              <a:rPr sz="2250" b="0">
                <a:solidFill>
                  <a:srgbClr val="365D50"/>
                </a:solidFill>
                <a:latin typeface="Trebuchet MS"/>
                <a:ea typeface="Trebuchet MS"/>
                <a:cs typeface="Trebuchet MS"/>
              </a:rPr>
              <a:t>Try growing one seed this week.</a:t>
            </a:r>
          </a:p>
        </p:txBody>
      </p:sp>
    </p:spTree>
    <p:extLst>
      <p:ext uri="{BB962C8B-B14F-4D97-AF65-F5344CB8AC3E}">
        <p14:creationId xmlns:p14="http://schemas.microsoft.com/office/powerpoint/2010/main" val="20205774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2026-09-09T13:59:17.5780000Z</dcterms:created>
  <dcterms:modified xsi:type="dcterms:W3CDTF">2026-09-09T13:59:17.5780000Z</dcterms:modified>
</coreProperties>
</file>