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94f477c5f114319" /><Relationship Type="http://schemas.openxmlformats.org/officeDocument/2006/relationships/extended-properties" Target="/docProps/app.xml" Id="R9614847af9a14c37" /><Relationship Type="http://schemas.openxmlformats.org/officeDocument/2006/relationships/officeDocument" Target="/ppt/presentation.xml" Id="R8788bb79597344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1c83b383da4588"/>
  </p:sldMasterIdLst>
  <p:notesMasterIdLst>
    <p:notesMasterId xmlns:r="http://schemas.openxmlformats.org/officeDocument/2006/relationships" r:id="R76cad4759f6643bf"/>
  </p:notesMasterIdLst>
  <p:sldIdLst>
    <p:sldId xmlns:r="http://schemas.openxmlformats.org/officeDocument/2006/relationships" id="256" r:id="Rffddcac7eaf64c32"/>
    <p:sldId xmlns:r="http://schemas.openxmlformats.org/officeDocument/2006/relationships" id="257" r:id="R7ae654724799456f"/>
    <p:sldId xmlns:r="http://schemas.openxmlformats.org/officeDocument/2006/relationships" id="258" r:id="R0ddc57de6ff7422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c8e09a7cfeb46d2" /><Relationship Type="http://schemas.openxmlformats.org/officeDocument/2006/relationships/slideMaster" Target="/ppt/slideMasters/slideMaster1.xml" Id="Rfb1c83b383da4588" /><Relationship Type="http://schemas.openxmlformats.org/officeDocument/2006/relationships/notesMaster" Target="/ppt/notesMasters/notesMaster1.xml" Id="R76cad4759f6643bf" /><Relationship Type="http://schemas.openxmlformats.org/officeDocument/2006/relationships/presProps" Target="/ppt/presProps.xml" Id="R50a5a78dd7614187" /><Relationship Type="http://schemas.openxmlformats.org/officeDocument/2006/relationships/tableStyles" Target="/ppt/tableStyles.xml" Id="R41e1bd3bbbca4650" /><Relationship Type="http://schemas.openxmlformats.org/officeDocument/2006/relationships/slide" Target="/ppt/slides/slide1.xml" Id="Rffddcac7eaf64c32" /><Relationship Type="http://schemas.openxmlformats.org/officeDocument/2006/relationships/slide" Target="/ppt/slides/slide2.xml" Id="R7ae654724799456f" /><Relationship Type="http://schemas.openxmlformats.org/officeDocument/2006/relationships/slide" Target="/ppt/slides/slide3.xml" Id="R0ddc57de6ff7422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4c33f3f3bd2407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fa8caebd4cc427d" /><Relationship Type="http://schemas.openxmlformats.org/officeDocument/2006/relationships/notesMaster" Target="/ppt/notesMasters/notesMaster1.xml" Id="Rd53ebd07e84a4c7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1b6e3643b6b4999" /><Relationship Type="http://schemas.openxmlformats.org/officeDocument/2006/relationships/notesMaster" Target="/ppt/notesMasters/notesMaster1.xml" Id="R5775e148900646c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1f57b44b5194a2f" /><Relationship Type="http://schemas.openxmlformats.org/officeDocument/2006/relationships/notesMaster" Target="/ppt/notesMasters/notesMaster1.xml" Id="R14c1ed1d06b24ba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Technology launch: Reveal moment.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Meet the quiet core</a:t>
            </a:r>
          </a:p>
          <a:p xmlns:a="http://schemas.openxmlformats.org/drawingml/2006/main">
            <a:r>
              <a:t>A concept for a calmer desktop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Technology launch: Hardware detail.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Designed around airflow</a:t>
            </a:r>
          </a:p>
          <a:p xmlns:a="http://schemas.openxmlformats.org/drawingml/2006/main">
            <a:r>
              <a:t>A clear path through the chassis</a:t>
            </a:r>
          </a:p>
          <a:p xmlns:a="http://schemas.openxmlformats.org/drawingml/2006/main">
            <a:r>
              <a:t>Concept direction: accessible vents and a serviceable outer shell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Technology launch: Design specification. Fictional showcase content. Planned actions and numerical examples are illustrative, not real results or official claims. Generated artwork is conceptual. All text is editable.</a:t>
            </a:r>
          </a:p>
          <a:p xmlns:a="http://schemas.openxmlformats.org/drawingml/2006/main">
            <a:r>
              <a:t>Small by design</a:t>
            </a:r>
          </a:p>
          <a:p xmlns:a="http://schemas.openxmlformats.org/drawingml/2006/main">
            <a:r>
              <a:t>COMPACT</a:t>
            </a:r>
          </a:p>
          <a:p xmlns:a="http://schemas.openxmlformats.org/drawingml/2006/main">
            <a:r>
              <a:t>Desk-friendly footprint</a:t>
            </a:r>
          </a:p>
          <a:p xmlns:a="http://schemas.openxmlformats.org/drawingml/2006/main">
            <a:r>
              <a:t>SERVICEABLE</a:t>
            </a:r>
          </a:p>
          <a:p xmlns:a="http://schemas.openxmlformats.org/drawingml/2006/main">
            <a:r>
              <a:t>Removable outer shell</a:t>
            </a:r>
          </a:p>
          <a:p xmlns:a="http://schemas.openxmlformats.org/drawingml/2006/main">
            <a:r>
              <a:t>CONCEPT</a:t>
            </a:r>
          </a:p>
          <a:p xmlns:a="http://schemas.openxmlformats.org/drawingml/2006/main">
            <a:r>
              <a:t>Not a shipping product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93224e63484d92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1456adfcd8548bb" /><Relationship Type="http://schemas.openxmlformats.org/officeDocument/2006/relationships/slideLayout" Target="/ppt/slideLayouts/slideLayout1.xml" Id="R40b3a92d4b7a4acc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3a92d4b7a4acc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97a8c33d14a61" /><Relationship Type="http://schemas.openxmlformats.org/officeDocument/2006/relationships/image" Target="/ppt/media/image.png" Id="R1f0b8a0704cc4a94" /><Relationship Type="http://schemas.openxmlformats.org/officeDocument/2006/relationships/notesSlide" Target="/ppt/notesSlides/notesSlide1.xml" Id="R85baaed20dbd4b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5cdec78014a12" /><Relationship Type="http://schemas.openxmlformats.org/officeDocument/2006/relationships/image" Target="/ppt/media/image2.png" Id="R6c074f27700f4cba" /><Relationship Type="http://schemas.openxmlformats.org/officeDocument/2006/relationships/notesSlide" Target="/ppt/notesSlides/notesSlide2.xml" Id="Rde6c3638ef4d46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537c08a98404f" /><Relationship Type="http://schemas.openxmlformats.org/officeDocument/2006/relationships/image" Target="/ppt/media/image3.png" Id="Rc4bfd98e92b64a3f" /><Relationship Type="http://schemas.openxmlformats.org/officeDocument/2006/relationships/notesSlide" Target="/ppt/notesSlides/notesSlide3.xml" Id="Re28fb09ed342429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0b8a0704cc4a9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3-launch-1-0">
            <a:extLst xmlns:a="http://schemas.openxmlformats.org/drawingml/2006/main">
              <a:ext uri="{FF2B5EF4-FFF2-40B4-BE49-F238E27FC236}">
                <a16:creationId xmlns:a16="http://schemas.microsoft.com/office/drawing/2014/main" id="{3FF145F7-EAB6-4227-9982-DA569E26F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647700"/>
            <a:ext cx="10287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700" b="1">
                <a:solidFill>
                  <a:srgbClr val="F0F5FA"/>
                </a:solidFill>
                <a:latin typeface="Arial"/>
                <a:ea typeface="Arial"/>
                <a:cs typeface="Arial"/>
              </a:defRPr>
            </a:pPr>
            <a:r>
              <a:rPr sz="5700" b="1">
                <a:solidFill>
                  <a:srgbClr val="F0F5FA"/>
                </a:solidFill>
                <a:latin typeface="Arial"/>
                <a:ea typeface="Arial"/>
                <a:cs typeface="Arial"/>
              </a:rPr>
              <a:t>Meet the quiet core</a:t>
            </a:r>
          </a:p>
        </p:txBody>
      </p:sp>
      <p:sp>
        <p:nvSpPr>
          <p:cNvPr id="3" name="copy-03-launch-1-1">
            <a:extLst xmlns:a="http://schemas.openxmlformats.org/drawingml/2006/main">
              <a:ext uri="{FF2B5EF4-FFF2-40B4-BE49-F238E27FC236}">
                <a16:creationId xmlns:a16="http://schemas.microsoft.com/office/drawing/2014/main" id="{A31EE28C-C2CD-472D-94BA-8B4093EC6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1847850"/>
            <a:ext cx="76200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250" b="0">
                <a:solidFill>
                  <a:srgbClr val="91AFCA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91AFCA"/>
                </a:solidFill>
                <a:latin typeface="Arial"/>
                <a:ea typeface="Arial"/>
                <a:cs typeface="Arial"/>
              </a:rPr>
              <a:t>A concept for a calmer desktop</a:t>
            </a:r>
          </a:p>
        </p:txBody>
      </p:sp>
    </p:spTree>
    <p:extLst>
      <p:ext uri="{BB962C8B-B14F-4D97-AF65-F5344CB8AC3E}">
        <p14:creationId xmlns:p14="http://schemas.microsoft.com/office/powerpoint/2010/main" val="54518850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074f27700f4cba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3-launch-2-0">
            <a:extLst xmlns:a="http://schemas.openxmlformats.org/drawingml/2006/main">
              <a:ext uri="{FF2B5EF4-FFF2-40B4-BE49-F238E27FC236}">
                <a16:creationId xmlns:a16="http://schemas.microsoft.com/office/drawing/2014/main" id="{050B97F5-FE73-43AA-8E19-04DB72F7C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1095375"/>
            <a:ext cx="476250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4575" b="1">
                <a:solidFill>
                  <a:srgbClr val="F0F5FA"/>
                </a:solidFill>
                <a:latin typeface="Arial"/>
                <a:ea typeface="Arial"/>
                <a:cs typeface="Arial"/>
              </a:defRPr>
            </a:pPr>
            <a:r>
              <a:rPr sz="4575" b="1">
                <a:solidFill>
                  <a:srgbClr val="F0F5FA"/>
                </a:solidFill>
                <a:latin typeface="Arial"/>
                <a:ea typeface="Arial"/>
                <a:cs typeface="Arial"/>
              </a:rPr>
              <a:t>Designed around</a:t>
            </a:r>
          </a:p>
          <a:p xmlns:a="http://schemas.openxmlformats.org/drawingml/2006/main">
            <a:pPr algn="l">
              <a:defRPr sz="4575" b="1">
                <a:solidFill>
                  <a:srgbClr val="F0F5FA"/>
                </a:solidFill>
                <a:latin typeface="Arial"/>
                <a:ea typeface="Arial"/>
                <a:cs typeface="Arial"/>
              </a:defRPr>
            </a:pPr>
            <a:r>
              <a:rPr sz="4575" b="1">
                <a:solidFill>
                  <a:srgbClr val="F0F5FA"/>
                </a:solidFill>
                <a:latin typeface="Arial"/>
                <a:ea typeface="Arial"/>
                <a:cs typeface="Arial"/>
              </a:rPr>
              <a:t>airflow</a:t>
            </a:r>
          </a:p>
        </p:txBody>
      </p:sp>
      <p:sp>
        <p:nvSpPr>
          <p:cNvPr id="3" name="copy-03-launch-2-1">
            <a:extLst xmlns:a="http://schemas.openxmlformats.org/drawingml/2006/main">
              <a:ext uri="{FF2B5EF4-FFF2-40B4-BE49-F238E27FC236}">
                <a16:creationId xmlns:a16="http://schemas.microsoft.com/office/drawing/2014/main" id="{E40AAC04-8A3A-47A2-889F-7414D85B7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286125"/>
            <a:ext cx="4524375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9ECBE5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9ECBE5"/>
                </a:solidFill>
                <a:latin typeface="Arial"/>
                <a:ea typeface="Arial"/>
                <a:cs typeface="Arial"/>
              </a:rPr>
              <a:t>A clear path through the chassis</a:t>
            </a:r>
          </a:p>
        </p:txBody>
      </p:sp>
      <p:sp>
        <p:nvSpPr>
          <p:cNvPr id="4" name="copy-03-launch-2-2">
            <a:extLst xmlns:a="http://schemas.openxmlformats.org/drawingml/2006/main">
              <a:ext uri="{FF2B5EF4-FFF2-40B4-BE49-F238E27FC236}">
                <a16:creationId xmlns:a16="http://schemas.microsoft.com/office/drawing/2014/main" id="{98A0F3F7-E827-4E71-9C92-80A970FEA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591050"/>
            <a:ext cx="4381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F0F5FA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F0F5FA"/>
                </a:solidFill>
                <a:latin typeface="Arial"/>
                <a:ea typeface="Arial"/>
                <a:cs typeface="Arial"/>
              </a:rPr>
              <a:t>Concept direction:</a:t>
            </a:r>
          </a:p>
          <a:p xmlns:a="http://schemas.openxmlformats.org/drawingml/2006/main">
            <a:pPr algn="l">
              <a:defRPr sz="2100" b="0">
                <a:solidFill>
                  <a:srgbClr val="F0F5FA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F0F5FA"/>
                </a:solidFill>
                <a:latin typeface="Arial"/>
                <a:ea typeface="Arial"/>
                <a:cs typeface="Arial"/>
              </a:rPr>
              <a:t>accessible vents and a</a:t>
            </a:r>
          </a:p>
          <a:p xmlns:a="http://schemas.openxmlformats.org/drawingml/2006/main">
            <a:pPr algn="l">
              <a:defRPr sz="2100" b="0">
                <a:solidFill>
                  <a:srgbClr val="F0F5FA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F0F5FA"/>
                </a:solidFill>
                <a:latin typeface="Arial"/>
                <a:ea typeface="Arial"/>
                <a:cs typeface="Arial"/>
              </a:rPr>
              <a:t>serviceable outer shell</a:t>
            </a:r>
          </a:p>
        </p:txBody>
      </p:sp>
    </p:spTree>
    <p:extLst>
      <p:ext uri="{BB962C8B-B14F-4D97-AF65-F5344CB8AC3E}">
        <p14:creationId xmlns:p14="http://schemas.microsoft.com/office/powerpoint/2010/main" val="180530481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bfd98e92b64a3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heading-03-launch-3-0">
            <a:extLst xmlns:a="http://schemas.openxmlformats.org/drawingml/2006/main">
              <a:ext uri="{FF2B5EF4-FFF2-40B4-BE49-F238E27FC236}">
                <a16:creationId xmlns:a16="http://schemas.microsoft.com/office/drawing/2014/main" id="{13E9BBC9-9D43-4535-8B03-8B5929E12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476250"/>
            <a:ext cx="314325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3750" b="1">
                <a:solidFill>
                  <a:srgbClr val="F0F5FA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F0F5FA"/>
                </a:solidFill>
                <a:latin typeface="Arial"/>
                <a:ea typeface="Arial"/>
                <a:cs typeface="Arial"/>
              </a:rPr>
              <a:t>Small by</a:t>
            </a:r>
          </a:p>
          <a:p xmlns:a="http://schemas.openxmlformats.org/drawingml/2006/main">
            <a:pPr algn="l">
              <a:defRPr sz="3750" b="1">
                <a:solidFill>
                  <a:srgbClr val="F0F5FA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F0F5FA"/>
                </a:solidFill>
                <a:latin typeface="Arial"/>
                <a:ea typeface="Arial"/>
                <a:cs typeface="Arial"/>
              </a:rPr>
              <a:t>design</a:t>
            </a:r>
          </a:p>
        </p:txBody>
      </p:sp>
      <p:sp>
        <p:nvSpPr>
          <p:cNvPr id="3" name="copy-03-launch-3-1">
            <a:extLst xmlns:a="http://schemas.openxmlformats.org/drawingml/2006/main">
              <a:ext uri="{FF2B5EF4-FFF2-40B4-BE49-F238E27FC236}">
                <a16:creationId xmlns:a16="http://schemas.microsoft.com/office/drawing/2014/main" id="{72789416-57B7-43AF-B6CF-DBE18125F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667250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85CDE5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85CDE5"/>
                </a:solidFill>
                <a:latin typeface="Arial"/>
                <a:ea typeface="Arial"/>
                <a:cs typeface="Arial"/>
              </a:rPr>
              <a:t>COMPACT</a:t>
            </a:r>
          </a:p>
        </p:txBody>
      </p:sp>
      <p:sp>
        <p:nvSpPr>
          <p:cNvPr id="4" name="copy-03-launch-3-2">
            <a:extLst xmlns:a="http://schemas.openxmlformats.org/drawingml/2006/main">
              <a:ext uri="{FF2B5EF4-FFF2-40B4-BE49-F238E27FC236}">
                <a16:creationId xmlns:a16="http://schemas.microsoft.com/office/drawing/2014/main" id="{05A90010-0730-4327-8891-1DFF349B1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19700"/>
            <a:ext cx="32861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F0F5F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F0F5FA"/>
                </a:solidFill>
                <a:latin typeface="Arial"/>
                <a:ea typeface="Arial"/>
                <a:cs typeface="Arial"/>
              </a:rPr>
              <a:t>Desk-friendly</a:t>
            </a:r>
          </a:p>
          <a:p xmlns:a="http://schemas.openxmlformats.org/drawingml/2006/main">
            <a:pPr algn="l">
              <a:defRPr sz="2925" b="1">
                <a:solidFill>
                  <a:srgbClr val="F0F5F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F0F5FA"/>
                </a:solidFill>
                <a:latin typeface="Arial"/>
                <a:ea typeface="Arial"/>
                <a:cs typeface="Arial"/>
              </a:rPr>
              <a:t>footprint</a:t>
            </a:r>
          </a:p>
        </p:txBody>
      </p:sp>
      <p:sp>
        <p:nvSpPr>
          <p:cNvPr id="5" name="copy-03-launch-3-3">
            <a:extLst xmlns:a="http://schemas.openxmlformats.org/drawingml/2006/main">
              <a:ext uri="{FF2B5EF4-FFF2-40B4-BE49-F238E27FC236}">
                <a16:creationId xmlns:a16="http://schemas.microsoft.com/office/drawing/2014/main" id="{20F6D365-012F-47E6-9870-D9DF6E144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667250"/>
            <a:ext cx="3238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85CDE5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85CDE5"/>
                </a:solidFill>
                <a:latin typeface="Arial"/>
                <a:ea typeface="Arial"/>
                <a:cs typeface="Arial"/>
              </a:rPr>
              <a:t>SERVICEABLE</a:t>
            </a:r>
          </a:p>
        </p:txBody>
      </p:sp>
      <p:sp>
        <p:nvSpPr>
          <p:cNvPr id="6" name="copy-03-launch-3-4">
            <a:extLst xmlns:a="http://schemas.openxmlformats.org/drawingml/2006/main">
              <a:ext uri="{FF2B5EF4-FFF2-40B4-BE49-F238E27FC236}">
                <a16:creationId xmlns:a16="http://schemas.microsoft.com/office/drawing/2014/main" id="{D02962FE-F278-4352-B1B6-5E7BE3086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5219700"/>
            <a:ext cx="33337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F0F5F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F0F5FA"/>
                </a:solidFill>
                <a:latin typeface="Arial"/>
                <a:ea typeface="Arial"/>
                <a:cs typeface="Arial"/>
              </a:rPr>
              <a:t>Removable</a:t>
            </a:r>
          </a:p>
          <a:p xmlns:a="http://schemas.openxmlformats.org/drawingml/2006/main">
            <a:pPr algn="l">
              <a:defRPr sz="2925" b="1">
                <a:solidFill>
                  <a:srgbClr val="F0F5FA"/>
                </a:solidFill>
                <a:latin typeface="Arial"/>
                <a:ea typeface="Arial"/>
                <a:cs typeface="Arial"/>
              </a:defRPr>
            </a:pPr>
            <a:r>
              <a:rPr sz="2925" b="1">
                <a:solidFill>
                  <a:srgbClr val="F0F5FA"/>
                </a:solidFill>
                <a:latin typeface="Arial"/>
                <a:ea typeface="Arial"/>
                <a:cs typeface="Arial"/>
              </a:rPr>
              <a:t>outer shell</a:t>
            </a:r>
          </a:p>
        </p:txBody>
      </p:sp>
      <p:sp>
        <p:nvSpPr>
          <p:cNvPr id="7" name="copy-03-launch-3-5">
            <a:extLst xmlns:a="http://schemas.openxmlformats.org/drawingml/2006/main">
              <a:ext uri="{FF2B5EF4-FFF2-40B4-BE49-F238E27FC236}">
                <a16:creationId xmlns:a16="http://schemas.microsoft.com/office/drawing/2014/main" id="{3C7C5E41-9942-4D8C-933C-8A453B49B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667250"/>
            <a:ext cx="2667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85CDE5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85CDE5"/>
                </a:solidFill>
                <a:latin typeface="Arial"/>
                <a:ea typeface="Arial"/>
                <a:cs typeface="Arial"/>
              </a:rPr>
              <a:t>CONCEPT</a:t>
            </a:r>
          </a:p>
        </p:txBody>
      </p:sp>
      <p:sp>
        <p:nvSpPr>
          <p:cNvPr id="8" name="copy-03-launch-3-6">
            <a:extLst xmlns:a="http://schemas.openxmlformats.org/drawingml/2006/main">
              <a:ext uri="{FF2B5EF4-FFF2-40B4-BE49-F238E27FC236}">
                <a16:creationId xmlns:a16="http://schemas.microsoft.com/office/drawing/2014/main" id="{1703FDE9-5D2B-462F-918D-21E093198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219700"/>
            <a:ext cx="2714625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0F5FA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0F5FA"/>
                </a:solidFill>
                <a:latin typeface="Arial"/>
                <a:ea typeface="Arial"/>
                <a:cs typeface="Arial"/>
              </a:rPr>
              <a:t>Not a shipping</a:t>
            </a:r>
          </a:p>
          <a:p xmlns:a="http://schemas.openxmlformats.org/drawingml/2006/main">
            <a:pPr algn="l">
              <a:defRPr sz="2700" b="1">
                <a:solidFill>
                  <a:srgbClr val="F0F5FA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F0F5FA"/>
                </a:solidFill>
                <a:latin typeface="Arial"/>
                <a:ea typeface="Arial"/>
                <a:cs typeface="Arial"/>
              </a:rPr>
              <a:t>product</a:t>
            </a:r>
          </a:p>
        </p:txBody>
      </p:sp>
    </p:spTree>
    <p:extLst>
      <p:ext uri="{BB962C8B-B14F-4D97-AF65-F5344CB8AC3E}">
        <p14:creationId xmlns:p14="http://schemas.microsoft.com/office/powerpoint/2010/main" val="53534045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2026-09-09T14:04:03.6810000Z</dcterms:created>
  <dcterms:modified xsi:type="dcterms:W3CDTF">2026-09-09T14:04:03.6810000Z</dcterms:modified>
</coreProperties>
</file>