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dec0a0317884121" /><Relationship Type="http://schemas.openxmlformats.org/officeDocument/2006/relationships/extended-properties" Target="/docProps/app.xml" Id="Ra317f15d32a64293" /><Relationship Type="http://schemas.openxmlformats.org/officeDocument/2006/relationships/officeDocument" Target="/ppt/presentation.xml" Id="Re320fe8d9df34d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37756754154c2c"/>
  </p:sldMasterIdLst>
  <p:notesMasterIdLst>
    <p:notesMasterId xmlns:r="http://schemas.openxmlformats.org/officeDocument/2006/relationships" r:id="R7c57782b10784341"/>
  </p:notesMasterIdLst>
  <p:sldIdLst>
    <p:sldId xmlns:r="http://schemas.openxmlformats.org/officeDocument/2006/relationships" id="256" r:id="R9a30c7f6aa6e4075"/>
    <p:sldId xmlns:r="http://schemas.openxmlformats.org/officeDocument/2006/relationships" id="257" r:id="R486e5398a0f048ee"/>
    <p:sldId xmlns:r="http://schemas.openxmlformats.org/officeDocument/2006/relationships" id="258" r:id="R61bd3a411f0f4a3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f49686d8a014ff7" /><Relationship Type="http://schemas.openxmlformats.org/officeDocument/2006/relationships/slideMaster" Target="/ppt/slideMasters/slideMaster1.xml" Id="Ra237756754154c2c" /><Relationship Type="http://schemas.openxmlformats.org/officeDocument/2006/relationships/notesMaster" Target="/ppt/notesMasters/notesMaster1.xml" Id="R7c57782b10784341" /><Relationship Type="http://schemas.openxmlformats.org/officeDocument/2006/relationships/presProps" Target="/ppt/presProps.xml" Id="Ra18355299682419b" /><Relationship Type="http://schemas.openxmlformats.org/officeDocument/2006/relationships/tableStyles" Target="/ppt/tableStyles.xml" Id="Ra23375834bb74d88" /><Relationship Type="http://schemas.openxmlformats.org/officeDocument/2006/relationships/slide" Target="/ppt/slides/slide1.xml" Id="R9a30c7f6aa6e4075" /><Relationship Type="http://schemas.openxmlformats.org/officeDocument/2006/relationships/slide" Target="/ppt/slides/slide2.xml" Id="R486e5398a0f048ee" /><Relationship Type="http://schemas.openxmlformats.org/officeDocument/2006/relationships/slide" Target="/ppt/slides/slide3.xml" Id="R61bd3a411f0f4a3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04cddbf0a20482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bf3af6947bb4983" /><Relationship Type="http://schemas.openxmlformats.org/officeDocument/2006/relationships/notesMaster" Target="/ppt/notesMasters/notesMaster1.xml" Id="R615f062f839c457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213077a638f4072" /><Relationship Type="http://schemas.openxmlformats.org/officeDocument/2006/relationships/notesMaster" Target="/ppt/notesMasters/notesMaster1.xml" Id="Rbe5f07ba91ff42d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7ad8ba90d9741f4" /><Relationship Type="http://schemas.openxmlformats.org/officeDocument/2006/relationships/notesMaster" Target="/ppt/notesMasters/notesMaster1.xml" Id="Rdbc7b6e940e1494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Job introduction: Personal positioning. Fictional showcase content. Planned actions and numerical examples are illustrative, not real results or official claims. Generated artwork is conceptual. All text is editable.</a:t>
            </a:r>
          </a:p>
          <a:p xmlns:a="http://schemas.openxmlformats.org/drawingml/2006/main">
            <a:r>
              <a:t>I make complex work easier to use.</a:t>
            </a:r>
          </a:p>
          <a:p xmlns:a="http://schemas.openxmlformats.org/drawingml/2006/main">
            <a:r>
              <a:t>Product designer / fictional candidate</a:t>
            </a:r>
          </a:p>
          <a:p xmlns:a="http://schemas.openxmlformats.org/drawingml/2006/main">
            <a:r>
              <a:t>Research-led decisions. Clear interfaces. Careful delivery.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Job introduction: Selected project. Fictional showcase content. Planned actions and numerical examples are illustrative, not real results or official claims. Generated artwork is conceptual. All text is editable.</a:t>
            </a:r>
          </a:p>
          <a:p xmlns:a="http://schemas.openxmlformats.org/drawingml/2006/main">
            <a:r>
              <a:t>Selected project</a:t>
            </a:r>
          </a:p>
          <a:p xmlns:a="http://schemas.openxmlformats.org/drawingml/2006/main">
            <a:r>
              <a:t>PROBLEM</a:t>
            </a:r>
          </a:p>
          <a:p xmlns:a="http://schemas.openxmlformats.org/drawingml/2006/main">
            <a:r>
              <a:t>Important tasks were lost in a long list.</a:t>
            </a:r>
          </a:p>
          <a:p xmlns:a="http://schemas.openxmlformats.org/drawingml/2006/main">
            <a:r>
              <a:t>DECISION</a:t>
            </a:r>
          </a:p>
          <a:p xmlns:a="http://schemas.openxmlformats.org/drawingml/2006/main">
            <a:r>
              <a:t>Separate today’s work from the backlog.</a:t>
            </a:r>
          </a:p>
          <a:p xmlns:a="http://schemas.openxmlformats.org/drawingml/2006/main">
            <a:r>
              <a:t>EVIDENCE TO ADD</a:t>
            </a:r>
          </a:p>
          <a:p xmlns:a="http://schemas.openxmlformats.org/drawingml/2006/main">
            <a:r>
              <a:t>Usability sessions and task completion.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Job introduction: Fit and contribution. Fictional showcase content. Planned actions and numerical examples are illustrative, not real results or official claims. Generated artwork is conceptual. All text is editable.</a:t>
            </a:r>
          </a:p>
          <a:p xmlns:a="http://schemas.openxmlformats.org/drawingml/2006/main">
            <a:r>
              <a:t>What I would bring</a:t>
            </a:r>
          </a:p>
          <a:p xmlns:a="http://schemas.openxmlformats.org/drawingml/2006/main">
            <a:r>
              <a:t>Research</a:t>
            </a:r>
          </a:p>
          <a:p xmlns:a="http://schemas.openxmlformats.org/drawingml/2006/main">
            <a:r>
              <a:t>Turn an unclear brief into testable questions.</a:t>
            </a:r>
          </a:p>
          <a:p xmlns:a="http://schemas.openxmlformats.org/drawingml/2006/main">
            <a:r>
              <a:t>Design</a:t>
            </a:r>
          </a:p>
          <a:p xmlns:a="http://schemas.openxmlformats.org/drawingml/2006/main">
            <a:r>
              <a:t>Make the next action clear and accessible.</a:t>
            </a:r>
          </a:p>
          <a:p xmlns:a="http://schemas.openxmlformats.org/drawingml/2006/main">
            <a:r>
              <a:t>Delivery</a:t>
            </a:r>
          </a:p>
          <a:p xmlns:a="http://schemas.openxmlformats.org/drawingml/2006/main">
            <a:r>
              <a:t>Explain trade-offs and follow the details through.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19c743fcab43e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f1600e500ce43b2" /><Relationship Type="http://schemas.openxmlformats.org/officeDocument/2006/relationships/slideLayout" Target="/ppt/slideLayouts/slideLayout1.xml" Id="Rd28108ac40584fa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8108ac40584fa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77cd6b4464e86" /><Relationship Type="http://schemas.openxmlformats.org/officeDocument/2006/relationships/image" Target="/ppt/media/image.png" Id="R6f7aabbc72ce448d" /><Relationship Type="http://schemas.openxmlformats.org/officeDocument/2006/relationships/notesSlide" Target="/ppt/notesSlides/notesSlide1.xml" Id="Rb435a6bbbc2144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e8a16e1a7470c" /><Relationship Type="http://schemas.openxmlformats.org/officeDocument/2006/relationships/image" Target="/ppt/media/image2.png" Id="Re6f881854d2046cb" /><Relationship Type="http://schemas.openxmlformats.org/officeDocument/2006/relationships/notesSlide" Target="/ppt/notesSlides/notesSlide2.xml" Id="Rf51a05df5a9d4e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0ed96ccd24666" /><Relationship Type="http://schemas.openxmlformats.org/officeDocument/2006/relationships/image" Target="/ppt/media/image3.png" Id="R9ecbe9c4c5ab41a8" /><Relationship Type="http://schemas.openxmlformats.org/officeDocument/2006/relationships/notesSlide" Target="/ppt/notesSlides/notesSlide3.xml" Id="Rf61b3102265b439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7aabbc72ce448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ading-05-career-1-0">
            <a:extLst xmlns:a="http://schemas.openxmlformats.org/drawingml/2006/main">
              <a:ext uri="{FF2B5EF4-FFF2-40B4-BE49-F238E27FC236}">
                <a16:creationId xmlns:a16="http://schemas.microsoft.com/office/drawing/2014/main" id="{3D17B144-6C97-4A6E-987B-952985CD0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952500"/>
            <a:ext cx="962025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5550" b="1">
                <a:solidFill>
                  <a:srgbClr val="FFF5DF"/>
                </a:solidFill>
                <a:latin typeface="Arial"/>
                <a:ea typeface="Arial"/>
                <a:cs typeface="Arial"/>
              </a:defRPr>
            </a:pPr>
            <a:r>
              <a:rPr sz="5550" b="1">
                <a:solidFill>
                  <a:srgbClr val="FFF5DF"/>
                </a:solidFill>
                <a:latin typeface="Arial"/>
                <a:ea typeface="Arial"/>
                <a:cs typeface="Arial"/>
              </a:rPr>
              <a:t>I make complex</a:t>
            </a:r>
          </a:p>
          <a:p xmlns:a="http://schemas.openxmlformats.org/drawingml/2006/main">
            <a:pPr algn="l">
              <a:defRPr sz="5550" b="1">
                <a:solidFill>
                  <a:srgbClr val="FFF5DF"/>
                </a:solidFill>
                <a:latin typeface="Arial"/>
                <a:ea typeface="Arial"/>
                <a:cs typeface="Arial"/>
              </a:defRPr>
            </a:pPr>
            <a:r>
              <a:rPr sz="5550" b="1">
                <a:solidFill>
                  <a:srgbClr val="FFF5DF"/>
                </a:solidFill>
                <a:latin typeface="Arial"/>
                <a:ea typeface="Arial"/>
                <a:cs typeface="Arial"/>
              </a:rPr>
              <a:t>work easier to use.</a:t>
            </a:r>
          </a:p>
        </p:txBody>
      </p:sp>
      <p:sp>
        <p:nvSpPr>
          <p:cNvPr id="3" name="copy-05-career-1-1">
            <a:extLst xmlns:a="http://schemas.openxmlformats.org/drawingml/2006/main">
              <a:ext uri="{FF2B5EF4-FFF2-40B4-BE49-F238E27FC236}">
                <a16:creationId xmlns:a16="http://schemas.microsoft.com/office/drawing/2014/main" id="{B842C9C9-5BA1-4A11-A6DD-88806601B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476625"/>
            <a:ext cx="923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D7DFFF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D7DFFF"/>
                </a:solidFill>
                <a:latin typeface="Arial"/>
                <a:ea typeface="Arial"/>
                <a:cs typeface="Arial"/>
              </a:rPr>
              <a:t>Product designer / fictional candidate</a:t>
            </a:r>
          </a:p>
        </p:txBody>
      </p:sp>
      <p:sp>
        <p:nvSpPr>
          <p:cNvPr id="4" name="copy-05-career-1-2">
            <a:extLst xmlns:a="http://schemas.openxmlformats.org/drawingml/2006/main">
              <a:ext uri="{FF2B5EF4-FFF2-40B4-BE49-F238E27FC236}">
                <a16:creationId xmlns:a16="http://schemas.microsoft.com/office/drawing/2014/main" id="{F764C9D2-CB5C-4778-B746-394C11B28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486275"/>
            <a:ext cx="4286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FFF5DF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FFF5DF"/>
                </a:solidFill>
                <a:latin typeface="Arial"/>
                <a:ea typeface="Arial"/>
                <a:cs typeface="Arial"/>
              </a:rPr>
              <a:t>Research-led decisions.</a:t>
            </a:r>
          </a:p>
          <a:p xmlns:a="http://schemas.openxmlformats.org/drawingml/2006/main">
            <a:pPr algn="l">
              <a:defRPr sz="2175" b="0">
                <a:solidFill>
                  <a:srgbClr val="FFF5DF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FFF5DF"/>
                </a:solidFill>
                <a:latin typeface="Arial"/>
                <a:ea typeface="Arial"/>
                <a:cs typeface="Arial"/>
              </a:rPr>
              <a:t>Clear interfaces.</a:t>
            </a:r>
          </a:p>
          <a:p xmlns:a="http://schemas.openxmlformats.org/drawingml/2006/main">
            <a:pPr algn="l">
              <a:defRPr sz="2175" b="0">
                <a:solidFill>
                  <a:srgbClr val="FFF5DF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FFF5DF"/>
                </a:solidFill>
                <a:latin typeface="Arial"/>
                <a:ea typeface="Arial"/>
                <a:cs typeface="Arial"/>
              </a:rPr>
              <a:t>Careful delivery.</a:t>
            </a:r>
          </a:p>
        </p:txBody>
      </p:sp>
    </p:spTree>
    <p:extLst>
      <p:ext uri="{BB962C8B-B14F-4D97-AF65-F5344CB8AC3E}">
        <p14:creationId xmlns:p14="http://schemas.microsoft.com/office/powerpoint/2010/main" val="128596362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f881854d2046cb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ading-05-career-2-0">
            <a:extLst xmlns:a="http://schemas.openxmlformats.org/drawingml/2006/main">
              <a:ext uri="{FF2B5EF4-FFF2-40B4-BE49-F238E27FC236}">
                <a16:creationId xmlns:a16="http://schemas.microsoft.com/office/drawing/2014/main" id="{CEB1506E-8DCF-4915-AE75-5C52D690E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33375"/>
            <a:ext cx="5715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938A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938A8"/>
                </a:solidFill>
                <a:latin typeface="Arial"/>
                <a:ea typeface="Arial"/>
                <a:cs typeface="Arial"/>
              </a:rPr>
              <a:t>Selected project</a:t>
            </a:r>
          </a:p>
        </p:txBody>
      </p:sp>
      <p:sp>
        <p:nvSpPr>
          <p:cNvPr id="3" name="copy-05-career-2-1">
            <a:extLst xmlns:a="http://schemas.openxmlformats.org/drawingml/2006/main">
              <a:ext uri="{FF2B5EF4-FFF2-40B4-BE49-F238E27FC236}">
                <a16:creationId xmlns:a16="http://schemas.microsoft.com/office/drawing/2014/main" id="{45C3ADE6-06C3-48E9-93D3-2266068D6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667250"/>
            <a:ext cx="3095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938A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938A8"/>
                </a:solidFill>
                <a:latin typeface="Arial"/>
                <a:ea typeface="Arial"/>
                <a:cs typeface="Arial"/>
              </a:rPr>
              <a:t>PROBLEM</a:t>
            </a:r>
          </a:p>
        </p:txBody>
      </p:sp>
      <p:sp>
        <p:nvSpPr>
          <p:cNvPr id="4" name="copy-05-career-2-2">
            <a:extLst xmlns:a="http://schemas.openxmlformats.org/drawingml/2006/main">
              <a:ext uri="{FF2B5EF4-FFF2-40B4-BE49-F238E27FC236}">
                <a16:creationId xmlns:a16="http://schemas.microsoft.com/office/drawing/2014/main" id="{310036A5-5D55-460C-89D2-5B1B077EA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191125"/>
            <a:ext cx="3238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Important tasks were</a:t>
            </a:r>
          </a:p>
          <a:p xmlns:a="http://schemas.openxmlformats.org/drawingml/2006/main">
            <a:pPr algn="l">
              <a:defRPr sz="217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lost in a long list.</a:t>
            </a:r>
          </a:p>
        </p:txBody>
      </p:sp>
      <p:sp>
        <p:nvSpPr>
          <p:cNvPr id="5" name="copy-05-career-2-3">
            <a:extLst xmlns:a="http://schemas.openxmlformats.org/drawingml/2006/main">
              <a:ext uri="{FF2B5EF4-FFF2-40B4-BE49-F238E27FC236}">
                <a16:creationId xmlns:a16="http://schemas.microsoft.com/office/drawing/2014/main" id="{7EA385DA-18F6-4C64-9334-3893188CF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4667250"/>
            <a:ext cx="3143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938A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938A8"/>
                </a:solidFill>
                <a:latin typeface="Arial"/>
                <a:ea typeface="Arial"/>
                <a:cs typeface="Arial"/>
              </a:rPr>
              <a:t>DECISION</a:t>
            </a:r>
          </a:p>
        </p:txBody>
      </p:sp>
      <p:sp>
        <p:nvSpPr>
          <p:cNvPr id="6" name="copy-05-career-2-4">
            <a:extLst xmlns:a="http://schemas.openxmlformats.org/drawingml/2006/main">
              <a:ext uri="{FF2B5EF4-FFF2-40B4-BE49-F238E27FC236}">
                <a16:creationId xmlns:a16="http://schemas.microsoft.com/office/drawing/2014/main" id="{A2119FEC-DE23-4315-93C4-CF4695219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5191125"/>
            <a:ext cx="3333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Separate today’s work</a:t>
            </a:r>
          </a:p>
          <a:p xmlns:a="http://schemas.openxmlformats.org/drawingml/2006/main">
            <a:pPr algn="l">
              <a:defRPr sz="217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from the backlog.</a:t>
            </a:r>
          </a:p>
        </p:txBody>
      </p:sp>
      <p:sp>
        <p:nvSpPr>
          <p:cNvPr id="7" name="copy-05-career-2-5">
            <a:extLst xmlns:a="http://schemas.openxmlformats.org/drawingml/2006/main">
              <a:ext uri="{FF2B5EF4-FFF2-40B4-BE49-F238E27FC236}">
                <a16:creationId xmlns:a16="http://schemas.microsoft.com/office/drawing/2014/main" id="{9CC9DEB0-31B9-472F-80EA-F1B89548F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4667250"/>
            <a:ext cx="29051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938A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938A8"/>
                </a:solidFill>
                <a:latin typeface="Arial"/>
                <a:ea typeface="Arial"/>
                <a:cs typeface="Arial"/>
              </a:rPr>
              <a:t>EVIDENCE TO ADD</a:t>
            </a:r>
          </a:p>
        </p:txBody>
      </p:sp>
      <p:sp>
        <p:nvSpPr>
          <p:cNvPr id="8" name="copy-05-career-2-6">
            <a:extLst xmlns:a="http://schemas.openxmlformats.org/drawingml/2006/main">
              <a:ext uri="{FF2B5EF4-FFF2-40B4-BE49-F238E27FC236}">
                <a16:creationId xmlns:a16="http://schemas.microsoft.com/office/drawing/2014/main" id="{250DD554-36A7-4E64-BCFB-D1BAE8E36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5191125"/>
            <a:ext cx="2905125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Usability sessions</a:t>
            </a:r>
          </a:p>
          <a:p xmlns:a="http://schemas.openxmlformats.org/drawingml/2006/main">
            <a:pPr algn="l">
              <a:defRPr sz="217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and task completion.</a:t>
            </a:r>
          </a:p>
        </p:txBody>
      </p:sp>
    </p:spTree>
    <p:extLst>
      <p:ext uri="{BB962C8B-B14F-4D97-AF65-F5344CB8AC3E}">
        <p14:creationId xmlns:p14="http://schemas.microsoft.com/office/powerpoint/2010/main" val="84291897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cbe9c4c5ab41a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ading-05-career-3-0">
            <a:extLst xmlns:a="http://schemas.openxmlformats.org/drawingml/2006/main">
              <a:ext uri="{FF2B5EF4-FFF2-40B4-BE49-F238E27FC236}">
                <a16:creationId xmlns:a16="http://schemas.microsoft.com/office/drawing/2014/main" id="{D110BC97-19E7-4C23-AA63-DE00C177B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19125"/>
            <a:ext cx="99060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3975" b="1">
                <a:solidFill>
                  <a:srgbClr val="1938A8"/>
                </a:solidFill>
                <a:latin typeface="Arial"/>
                <a:ea typeface="Arial"/>
                <a:cs typeface="Arial"/>
              </a:defRPr>
            </a:pPr>
            <a:r>
              <a:rPr sz="3975" b="1">
                <a:solidFill>
                  <a:srgbClr val="1938A8"/>
                </a:solidFill>
                <a:latin typeface="Arial"/>
                <a:ea typeface="Arial"/>
                <a:cs typeface="Arial"/>
              </a:rPr>
              <a:t>What I would bring</a:t>
            </a:r>
          </a:p>
        </p:txBody>
      </p:sp>
      <p:sp>
        <p:nvSpPr>
          <p:cNvPr id="3" name="copy-05-career-3-1">
            <a:extLst xmlns:a="http://schemas.openxmlformats.org/drawingml/2006/main">
              <a:ext uri="{FF2B5EF4-FFF2-40B4-BE49-F238E27FC236}">
                <a16:creationId xmlns:a16="http://schemas.microsoft.com/office/drawing/2014/main" id="{F0783D60-C2DC-4BE4-B895-020452006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36195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938A8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938A8"/>
                </a:solidFill>
                <a:latin typeface="Arial"/>
                <a:ea typeface="Arial"/>
                <a:cs typeface="Arial"/>
              </a:rPr>
              <a:t>Research</a:t>
            </a:r>
          </a:p>
        </p:txBody>
      </p:sp>
      <p:sp>
        <p:nvSpPr>
          <p:cNvPr id="4" name="copy-05-career-3-2">
            <a:extLst xmlns:a="http://schemas.openxmlformats.org/drawingml/2006/main">
              <a:ext uri="{FF2B5EF4-FFF2-40B4-BE49-F238E27FC236}">
                <a16:creationId xmlns:a16="http://schemas.microsoft.com/office/drawing/2014/main" id="{A96B39C9-5D83-447C-AC5C-762A98C95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276475"/>
            <a:ext cx="3810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Turn an unclear brief into testable questions.</a:t>
            </a:r>
          </a:p>
        </p:txBody>
      </p:sp>
      <p:sp>
        <p:nvSpPr>
          <p:cNvPr id="5" name="copy-05-career-3-3">
            <a:extLst xmlns:a="http://schemas.openxmlformats.org/drawingml/2006/main">
              <a:ext uri="{FF2B5EF4-FFF2-40B4-BE49-F238E27FC236}">
                <a16:creationId xmlns:a16="http://schemas.microsoft.com/office/drawing/2014/main" id="{FA85F395-A223-43E6-80BA-2B9FE943C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14750"/>
            <a:ext cx="36195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938A8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938A8"/>
                </a:solidFill>
                <a:latin typeface="Arial"/>
                <a:ea typeface="Arial"/>
                <a:cs typeface="Arial"/>
              </a:rPr>
              <a:t>Design</a:t>
            </a:r>
          </a:p>
        </p:txBody>
      </p:sp>
      <p:sp>
        <p:nvSpPr>
          <p:cNvPr id="6" name="copy-05-career-3-4">
            <a:extLst xmlns:a="http://schemas.openxmlformats.org/drawingml/2006/main">
              <a:ext uri="{FF2B5EF4-FFF2-40B4-BE49-F238E27FC236}">
                <a16:creationId xmlns:a16="http://schemas.microsoft.com/office/drawing/2014/main" id="{06B1A8DD-8E2D-46A0-A61D-252B2D753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790950"/>
            <a:ext cx="3810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Make the next action clear and accessible.</a:t>
            </a:r>
          </a:p>
        </p:txBody>
      </p:sp>
      <p:sp>
        <p:nvSpPr>
          <p:cNvPr id="7" name="copy-05-career-3-5">
            <a:extLst xmlns:a="http://schemas.openxmlformats.org/drawingml/2006/main">
              <a:ext uri="{FF2B5EF4-FFF2-40B4-BE49-F238E27FC236}">
                <a16:creationId xmlns:a16="http://schemas.microsoft.com/office/drawing/2014/main" id="{2B9484AE-2723-47D9-A128-AA8709D66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0"/>
            <a:ext cx="36195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938A8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938A8"/>
                </a:solidFill>
                <a:latin typeface="Arial"/>
                <a:ea typeface="Arial"/>
                <a:cs typeface="Arial"/>
              </a:rPr>
              <a:t>Delivery</a:t>
            </a:r>
          </a:p>
        </p:txBody>
      </p:sp>
      <p:sp>
        <p:nvSpPr>
          <p:cNvPr id="8" name="copy-05-career-3-6">
            <a:extLst xmlns:a="http://schemas.openxmlformats.org/drawingml/2006/main">
              <a:ext uri="{FF2B5EF4-FFF2-40B4-BE49-F238E27FC236}">
                <a16:creationId xmlns:a16="http://schemas.microsoft.com/office/drawing/2014/main" id="{A237E6CC-B270-44BA-BA14-327F8ADFB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5314950"/>
            <a:ext cx="3810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Explain trade-offs and follow the details through.</a:t>
            </a:r>
          </a:p>
        </p:txBody>
      </p:sp>
    </p:spTree>
    <p:extLst>
      <p:ext uri="{BB962C8B-B14F-4D97-AF65-F5344CB8AC3E}">
        <p14:creationId xmlns:p14="http://schemas.microsoft.com/office/powerpoint/2010/main" val="11231307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2026-09-09T14:10:15.2580000Z</dcterms:created>
  <dcterms:modified xsi:type="dcterms:W3CDTF">2026-09-09T14:10:15.2580000Z</dcterms:modified>
</coreProperties>
</file>