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5841bbe0efb4ab7" /><Relationship Type="http://schemas.openxmlformats.org/officeDocument/2006/relationships/extended-properties" Target="/docProps/app.xml" Id="Rba2e0407b78f4716" /><Relationship Type="http://schemas.openxmlformats.org/officeDocument/2006/relationships/officeDocument" Target="/ppt/presentation.xml" Id="Rc36233ced557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5733e224442ce"/>
  </p:sldMasterIdLst>
  <p:notesMasterIdLst>
    <p:notesMasterId xmlns:r="http://schemas.openxmlformats.org/officeDocument/2006/relationships" r:id="Ra69603c13fe549cd"/>
  </p:notesMasterIdLst>
  <p:sldIdLst>
    <p:sldId xmlns:r="http://schemas.openxmlformats.org/officeDocument/2006/relationships" id="256" r:id="R8fc6dcd9b7434ff2"/>
    <p:sldId xmlns:r="http://schemas.openxmlformats.org/officeDocument/2006/relationships" id="257" r:id="R3f4c4f22815d4302"/>
    <p:sldId xmlns:r="http://schemas.openxmlformats.org/officeDocument/2006/relationships" id="258" r:id="Rce59dc4b6d9b4ce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5905a96b76b4658" /><Relationship Type="http://schemas.openxmlformats.org/officeDocument/2006/relationships/slideMaster" Target="/ppt/slideMasters/slideMaster1.xml" Id="R6945733e224442ce" /><Relationship Type="http://schemas.openxmlformats.org/officeDocument/2006/relationships/notesMaster" Target="/ppt/notesMasters/notesMaster1.xml" Id="Ra69603c13fe549cd" /><Relationship Type="http://schemas.openxmlformats.org/officeDocument/2006/relationships/presProps" Target="/ppt/presProps.xml" Id="Rc9bbb2ce6d1a45ad" /><Relationship Type="http://schemas.openxmlformats.org/officeDocument/2006/relationships/tableStyles" Target="/ppt/tableStyles.xml" Id="Rcb54800ac2e7451c" /><Relationship Type="http://schemas.openxmlformats.org/officeDocument/2006/relationships/slide" Target="/ppt/slides/slide1.xml" Id="R8fc6dcd9b7434ff2" /><Relationship Type="http://schemas.openxmlformats.org/officeDocument/2006/relationships/slide" Target="/ppt/slides/slide2.xml" Id="R3f4c4f22815d4302" /><Relationship Type="http://schemas.openxmlformats.org/officeDocument/2006/relationships/slide" Target="/ppt/slides/slide3.xml" Id="Rce59dc4b6d9b4ce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b7a9dcfa7674c4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db84cdd773b4150" /><Relationship Type="http://schemas.openxmlformats.org/officeDocument/2006/relationships/notesMaster" Target="/ppt/notesMasters/notesMaster1.xml" Id="R0c07ea5d1e1a432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e9e0a518af1423b" /><Relationship Type="http://schemas.openxmlformats.org/officeDocument/2006/relationships/notesMaster" Target="/ppt/notesMasters/notesMaster1.xml" Id="Rd17dcc872801487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d041208520c41a8" /><Relationship Type="http://schemas.openxmlformats.org/officeDocument/2006/relationships/notesMaster" Target="/ppt/notesMasters/notesMaster1.xml" Id="Rba91c300b31f432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Role election: Platform.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A club that is easier to join</a:t>
            </a:r>
          </a:p>
          <a:p xmlns:a="http://schemas.openxmlformats.org/drawingml/2006/main">
            <a:r>
              <a:t>Candidate for student club coordinator</a:t>
            </a:r>
          </a:p>
          <a:p xmlns:a="http://schemas.openxmlformats.org/drawingml/2006/main">
            <a:r>
              <a:t>Publish opportunities. Welcome first-time members. Make decisions visible.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Role election: Term priorities.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Three commitments for the term</a:t>
            </a:r>
          </a:p>
          <a:p xmlns:a="http://schemas.openxmlformats.org/drawingml/2006/main">
            <a:r>
              <a:t>01</a:t>
            </a:r>
          </a:p>
          <a:p xmlns:a="http://schemas.openxmlformats.org/drawingml/2006/main">
            <a:r>
              <a:t>Open calendar</a:t>
            </a:r>
          </a:p>
          <a:p xmlns:a="http://schemas.openxmlformats.org/drawingml/2006/main">
            <a:r>
              <a:t>Publish events two weeks ahead.</a:t>
            </a:r>
          </a:p>
          <a:p xmlns:a="http://schemas.openxmlformats.org/drawingml/2006/main">
            <a:r>
              <a:t>02</a:t>
            </a:r>
          </a:p>
          <a:p xmlns:a="http://schemas.openxmlformats.org/drawingml/2006/main">
            <a:r>
              <a:t>A clear first step</a:t>
            </a:r>
          </a:p>
          <a:p xmlns:a="http://schemas.openxmlformats.org/drawingml/2006/main">
            <a:r>
              <a:t>Give newcomers one named contact.</a:t>
            </a:r>
          </a:p>
          <a:p xmlns:a="http://schemas.openxmlformats.org/drawingml/2006/main">
            <a:r>
              <a:t>03</a:t>
            </a:r>
          </a:p>
          <a:p xmlns:a="http://schemas.openxmlformats.org/drawingml/2006/main">
            <a:r>
              <a:t>Visible follow-up</a:t>
            </a:r>
          </a:p>
          <a:p xmlns:a="http://schemas.openxmlformats.org/drawingml/2006/main">
            <a:r>
              <a:t>Share decisions after each meeting.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Role election: Accountability close.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Judge the work, not the promise.</a:t>
            </a:r>
          </a:p>
          <a:p xmlns:a="http://schemas.openxmlformats.org/drawingml/2006/main">
            <a:r>
              <a:t>A short public update every month</a:t>
            </a:r>
          </a:p>
          <a:p xmlns:a="http://schemas.openxmlformats.org/drawingml/2006/main">
            <a:r>
              <a:t>What happened · What changed · What comes next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8bfe7d73349f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a57fc9877c24eb0" /><Relationship Type="http://schemas.openxmlformats.org/officeDocument/2006/relationships/slideLayout" Target="/ppt/slideLayouts/slideLayout1.xml" Id="R50a9b389003c4ca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9b389003c4ca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0f28d9a44e02" /><Relationship Type="http://schemas.openxmlformats.org/officeDocument/2006/relationships/image" Target="/ppt/media/image.png" Id="Rc659407bdedd4d45" /><Relationship Type="http://schemas.openxmlformats.org/officeDocument/2006/relationships/notesSlide" Target="/ppt/notesSlides/notesSlide1.xml" Id="Rfc94c2bed664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c7bf568b4b76" /><Relationship Type="http://schemas.openxmlformats.org/officeDocument/2006/relationships/image" Target="/ppt/media/image2.png" Id="R5c0671635afa488d" /><Relationship Type="http://schemas.openxmlformats.org/officeDocument/2006/relationships/notesSlide" Target="/ppt/notesSlides/notesSlide2.xml" Id="Rcb01833be8e0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3f41474bf417b" /><Relationship Type="http://schemas.openxmlformats.org/officeDocument/2006/relationships/image" Target="/ppt/media/image3.png" Id="Rdbbe2d0dc6b84ddf" /><Relationship Type="http://schemas.openxmlformats.org/officeDocument/2006/relationships/notesSlide" Target="/ppt/notesSlides/notesSlide3.xml" Id="Rfb2bf45e29f54ca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59407bdedd4d4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6-election-1-0">
            <a:extLst xmlns:a="http://schemas.openxmlformats.org/drawingml/2006/main">
              <a:ext uri="{FF2B5EF4-FFF2-40B4-BE49-F238E27FC236}">
                <a16:creationId xmlns:a16="http://schemas.microsoft.com/office/drawing/2014/main" id="{726EEFEA-3D6A-434E-8DA0-1914B072B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914400"/>
            <a:ext cx="54292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575" b="1">
                <a:solidFill>
                  <a:srgbClr val="763C2D"/>
                </a:solidFill>
                <a:latin typeface="Arial"/>
                <a:ea typeface="Arial"/>
                <a:cs typeface="Arial"/>
              </a:defRPr>
            </a:pPr>
            <a:r>
              <a:rPr sz="4575" b="1">
                <a:solidFill>
                  <a:srgbClr val="763C2D"/>
                </a:solidFill>
                <a:latin typeface="Arial"/>
                <a:ea typeface="Arial"/>
                <a:cs typeface="Arial"/>
              </a:rPr>
              <a:t>A club that is</a:t>
            </a:r>
          </a:p>
          <a:p xmlns:a="http://schemas.openxmlformats.org/drawingml/2006/main">
            <a:pPr algn="l">
              <a:defRPr sz="4575" b="1">
                <a:solidFill>
                  <a:srgbClr val="763C2D"/>
                </a:solidFill>
                <a:latin typeface="Arial"/>
                <a:ea typeface="Arial"/>
                <a:cs typeface="Arial"/>
              </a:defRPr>
            </a:pPr>
            <a:r>
              <a:rPr sz="4575" b="1">
                <a:solidFill>
                  <a:srgbClr val="763C2D"/>
                </a:solidFill>
                <a:latin typeface="Arial"/>
                <a:ea typeface="Arial"/>
                <a:cs typeface="Arial"/>
              </a:rPr>
              <a:t>easier to join</a:t>
            </a:r>
          </a:p>
        </p:txBody>
      </p:sp>
      <p:sp>
        <p:nvSpPr>
          <p:cNvPr id="3" name="copy-06-election-1-1">
            <a:extLst xmlns:a="http://schemas.openxmlformats.org/drawingml/2006/main">
              <a:ext uri="{FF2B5EF4-FFF2-40B4-BE49-F238E27FC236}">
                <a16:creationId xmlns:a16="http://schemas.microsoft.com/office/drawing/2014/main" id="{F26A417B-87B4-4490-80E0-590A562B4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2952750"/>
            <a:ext cx="5238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43F34"/>
                </a:solidFill>
                <a:latin typeface="Arial"/>
                <a:ea typeface="Arial"/>
                <a:cs typeface="Arial"/>
              </a:rPr>
              <a:t>Candidate for student club coordinator</a:t>
            </a:r>
          </a:p>
        </p:txBody>
      </p:sp>
      <p:sp>
        <p:nvSpPr>
          <p:cNvPr id="4" name="copy-06-election-1-2">
            <a:extLst xmlns:a="http://schemas.openxmlformats.org/drawingml/2006/main">
              <a:ext uri="{FF2B5EF4-FFF2-40B4-BE49-F238E27FC236}">
                <a16:creationId xmlns:a16="http://schemas.microsoft.com/office/drawing/2014/main" id="{60089FCA-5E97-4B29-A701-0159D1B30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4257675"/>
            <a:ext cx="52863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763C2D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763C2D"/>
                </a:solidFill>
                <a:latin typeface="Arial"/>
                <a:ea typeface="Arial"/>
                <a:cs typeface="Arial"/>
              </a:rPr>
              <a:t>Publish opportunities.</a:t>
            </a:r>
          </a:p>
          <a:p xmlns:a="http://schemas.openxmlformats.org/drawingml/2006/main">
            <a:pPr algn="l">
              <a:defRPr sz="2325" b="0">
                <a:solidFill>
                  <a:srgbClr val="763C2D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763C2D"/>
                </a:solidFill>
                <a:latin typeface="Arial"/>
                <a:ea typeface="Arial"/>
                <a:cs typeface="Arial"/>
              </a:rPr>
              <a:t>Welcome first-time members.</a:t>
            </a:r>
          </a:p>
          <a:p xmlns:a="http://schemas.openxmlformats.org/drawingml/2006/main">
            <a:pPr algn="l">
              <a:defRPr sz="2325" b="0">
                <a:solidFill>
                  <a:srgbClr val="763C2D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763C2D"/>
                </a:solidFill>
                <a:latin typeface="Arial"/>
                <a:ea typeface="Arial"/>
                <a:cs typeface="Arial"/>
              </a:rPr>
              <a:t>Make decisions visible.</a:t>
            </a:r>
          </a:p>
        </p:txBody>
      </p:sp>
    </p:spTree>
    <p:extLst>
      <p:ext uri="{BB962C8B-B14F-4D97-AF65-F5344CB8AC3E}">
        <p14:creationId xmlns:p14="http://schemas.microsoft.com/office/powerpoint/2010/main" val="18193440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0671635afa488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6-election-2-0">
            <a:extLst xmlns:a="http://schemas.openxmlformats.org/drawingml/2006/main">
              <a:ext uri="{FF2B5EF4-FFF2-40B4-BE49-F238E27FC236}">
                <a16:creationId xmlns:a16="http://schemas.microsoft.com/office/drawing/2014/main" id="{6F041F8D-A2C9-44AD-9520-306728914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57200"/>
            <a:ext cx="10668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763C2D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763C2D"/>
                </a:solidFill>
                <a:latin typeface="Arial"/>
                <a:ea typeface="Arial"/>
                <a:cs typeface="Arial"/>
              </a:rPr>
              <a:t>Three commitments for the term</a:t>
            </a:r>
          </a:p>
        </p:txBody>
      </p:sp>
      <p:sp>
        <p:nvSpPr>
          <p:cNvPr id="3" name="copy-06-election-2-1">
            <a:extLst xmlns:a="http://schemas.openxmlformats.org/drawingml/2006/main">
              <a:ext uri="{FF2B5EF4-FFF2-40B4-BE49-F238E27FC236}">
                <a16:creationId xmlns:a16="http://schemas.microsoft.com/office/drawing/2014/main" id="{8E3E1EBE-504B-417A-A0D5-4FE413DAF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47875"/>
            <a:ext cx="1238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BC5B40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BC5B4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" name="copy-06-election-2-2">
            <a:extLst xmlns:a="http://schemas.openxmlformats.org/drawingml/2006/main">
              <a:ext uri="{FF2B5EF4-FFF2-40B4-BE49-F238E27FC236}">
                <a16:creationId xmlns:a16="http://schemas.microsoft.com/office/drawing/2014/main" id="{97C3839E-C70D-4D4E-B15C-0C51C03A6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095500"/>
            <a:ext cx="4333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543F34"/>
                </a:solidFill>
                <a:latin typeface="Arial"/>
                <a:ea typeface="Arial"/>
                <a:cs typeface="Arial"/>
              </a:rPr>
              <a:t>Open calendar</a:t>
            </a:r>
          </a:p>
        </p:txBody>
      </p:sp>
      <p:sp>
        <p:nvSpPr>
          <p:cNvPr id="5" name="copy-06-election-2-3">
            <a:extLst xmlns:a="http://schemas.openxmlformats.org/drawingml/2006/main">
              <a:ext uri="{FF2B5EF4-FFF2-40B4-BE49-F238E27FC236}">
                <a16:creationId xmlns:a16="http://schemas.microsoft.com/office/drawing/2014/main" id="{C70E9F0A-1B37-4230-B8E3-9FB042D33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90750"/>
            <a:ext cx="3524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43F34"/>
                </a:solidFill>
                <a:latin typeface="Arial"/>
                <a:ea typeface="Arial"/>
                <a:cs typeface="Arial"/>
              </a:rPr>
              <a:t>Publish events</a:t>
            </a:r>
          </a:p>
          <a:p xmlns:a="http://schemas.openxmlformats.org/drawingml/2006/main">
            <a:pPr algn="l">
              <a:defRPr sz="2175" b="0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43F34"/>
                </a:solidFill>
                <a:latin typeface="Arial"/>
                <a:ea typeface="Arial"/>
                <a:cs typeface="Arial"/>
              </a:rPr>
              <a:t>two weeks ahead.</a:t>
            </a:r>
          </a:p>
        </p:txBody>
      </p:sp>
      <p:sp>
        <p:nvSpPr>
          <p:cNvPr id="6" name="copy-06-election-2-4">
            <a:extLst xmlns:a="http://schemas.openxmlformats.org/drawingml/2006/main">
              <a:ext uri="{FF2B5EF4-FFF2-40B4-BE49-F238E27FC236}">
                <a16:creationId xmlns:a16="http://schemas.microsoft.com/office/drawing/2014/main" id="{C78983B4-502C-445A-B2A6-D53F2D318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524250"/>
            <a:ext cx="1238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BC5B40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BC5B4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7" name="copy-06-election-2-5">
            <a:extLst xmlns:a="http://schemas.openxmlformats.org/drawingml/2006/main">
              <a:ext uri="{FF2B5EF4-FFF2-40B4-BE49-F238E27FC236}">
                <a16:creationId xmlns:a16="http://schemas.microsoft.com/office/drawing/2014/main" id="{CFD46465-2088-4A1C-805E-88EFA6C67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619500"/>
            <a:ext cx="4333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543F34"/>
                </a:solidFill>
                <a:latin typeface="Arial"/>
                <a:ea typeface="Arial"/>
                <a:cs typeface="Arial"/>
              </a:rPr>
              <a:t>A clear first step</a:t>
            </a:r>
          </a:p>
        </p:txBody>
      </p:sp>
      <p:sp>
        <p:nvSpPr>
          <p:cNvPr id="8" name="copy-06-election-2-6">
            <a:extLst xmlns:a="http://schemas.openxmlformats.org/drawingml/2006/main">
              <a:ext uri="{FF2B5EF4-FFF2-40B4-BE49-F238E27FC236}">
                <a16:creationId xmlns:a16="http://schemas.microsoft.com/office/drawing/2014/main" id="{91DD0045-1F25-4D36-875C-DA35801C3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14750"/>
            <a:ext cx="4667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43F34"/>
                </a:solidFill>
                <a:latin typeface="Arial"/>
                <a:ea typeface="Arial"/>
                <a:cs typeface="Arial"/>
              </a:rPr>
              <a:t>Give newcomers one named contact.</a:t>
            </a:r>
          </a:p>
        </p:txBody>
      </p:sp>
      <p:sp>
        <p:nvSpPr>
          <p:cNvPr id="9" name="copy-06-election-2-7">
            <a:extLst xmlns:a="http://schemas.openxmlformats.org/drawingml/2006/main">
              <a:ext uri="{FF2B5EF4-FFF2-40B4-BE49-F238E27FC236}">
                <a16:creationId xmlns:a16="http://schemas.microsoft.com/office/drawing/2014/main" id="{1832F5EA-DB69-483E-B9AC-EB842301B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048250"/>
            <a:ext cx="1238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BC5B40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BC5B4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0" name="copy-06-election-2-8">
            <a:extLst xmlns:a="http://schemas.openxmlformats.org/drawingml/2006/main">
              <a:ext uri="{FF2B5EF4-FFF2-40B4-BE49-F238E27FC236}">
                <a16:creationId xmlns:a16="http://schemas.microsoft.com/office/drawing/2014/main" id="{4B4F9647-2E71-4089-AAF8-C6A2B6270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143500"/>
            <a:ext cx="4333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543F34"/>
                </a:solidFill>
                <a:latin typeface="Arial"/>
                <a:ea typeface="Arial"/>
                <a:cs typeface="Arial"/>
              </a:rPr>
              <a:t>Visible follow-up</a:t>
            </a:r>
          </a:p>
        </p:txBody>
      </p:sp>
      <p:sp>
        <p:nvSpPr>
          <p:cNvPr id="11" name="copy-06-election-2-9">
            <a:extLst xmlns:a="http://schemas.openxmlformats.org/drawingml/2006/main">
              <a:ext uri="{FF2B5EF4-FFF2-40B4-BE49-F238E27FC236}">
                <a16:creationId xmlns:a16="http://schemas.microsoft.com/office/drawing/2014/main" id="{F246D244-22A8-47AF-89F4-4AF56A4E9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238750"/>
            <a:ext cx="4667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43F34"/>
                </a:solidFill>
                <a:latin typeface="Arial"/>
                <a:ea typeface="Arial"/>
                <a:cs typeface="Arial"/>
              </a:rPr>
              <a:t>Share decisions after each meeting.</a:t>
            </a:r>
          </a:p>
        </p:txBody>
      </p:sp>
    </p:spTree>
    <p:extLst>
      <p:ext uri="{BB962C8B-B14F-4D97-AF65-F5344CB8AC3E}">
        <p14:creationId xmlns:p14="http://schemas.microsoft.com/office/powerpoint/2010/main" val="32597528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be2d0dc6b84dd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6-election-3-0">
            <a:extLst xmlns:a="http://schemas.openxmlformats.org/drawingml/2006/main">
              <a:ext uri="{FF2B5EF4-FFF2-40B4-BE49-F238E27FC236}">
                <a16:creationId xmlns:a16="http://schemas.microsoft.com/office/drawing/2014/main" id="{1BE2698A-CBA7-4C8F-A96C-98CD9994F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000125"/>
            <a:ext cx="9334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100" b="1">
                <a:solidFill>
                  <a:srgbClr val="763C2D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763C2D"/>
                </a:solidFill>
                <a:latin typeface="Arial"/>
                <a:ea typeface="Arial"/>
                <a:cs typeface="Arial"/>
              </a:rPr>
              <a:t>Judge the work,</a:t>
            </a:r>
          </a:p>
          <a:p xmlns:a="http://schemas.openxmlformats.org/drawingml/2006/main">
            <a:pPr algn="ctr">
              <a:defRPr sz="5100" b="1">
                <a:solidFill>
                  <a:srgbClr val="763C2D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763C2D"/>
                </a:solidFill>
                <a:latin typeface="Arial"/>
                <a:ea typeface="Arial"/>
                <a:cs typeface="Arial"/>
              </a:rPr>
              <a:t>not the promise.</a:t>
            </a:r>
          </a:p>
        </p:txBody>
      </p:sp>
      <p:sp>
        <p:nvSpPr>
          <p:cNvPr id="3" name="copy-06-election-3-1">
            <a:extLst xmlns:a="http://schemas.openxmlformats.org/drawingml/2006/main">
              <a:ext uri="{FF2B5EF4-FFF2-40B4-BE49-F238E27FC236}">
                <a16:creationId xmlns:a16="http://schemas.microsoft.com/office/drawing/2014/main" id="{D51FF273-7AD1-4D8A-8553-ADC1283D0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3333750"/>
            <a:ext cx="8477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475" b="0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543F34"/>
                </a:solidFill>
                <a:latin typeface="Arial"/>
                <a:ea typeface="Arial"/>
                <a:cs typeface="Arial"/>
              </a:rPr>
              <a:t>A short public update every month</a:t>
            </a:r>
          </a:p>
        </p:txBody>
      </p:sp>
      <p:sp>
        <p:nvSpPr>
          <p:cNvPr id="4" name="copy-06-election-3-2">
            <a:extLst xmlns:a="http://schemas.openxmlformats.org/drawingml/2006/main">
              <a:ext uri="{FF2B5EF4-FFF2-40B4-BE49-F238E27FC236}">
                <a16:creationId xmlns:a16="http://schemas.microsoft.com/office/drawing/2014/main" id="{50CAF536-A3C5-4F10-9469-AB6756C24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00500"/>
            <a:ext cx="933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025" b="0">
                <a:solidFill>
                  <a:srgbClr val="543F3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43F34"/>
                </a:solidFill>
                <a:latin typeface="Arial"/>
                <a:ea typeface="Arial"/>
                <a:cs typeface="Arial"/>
              </a:rPr>
              <a:t>What happened · What changed · What comes next</a:t>
            </a:r>
          </a:p>
        </p:txBody>
      </p:sp>
    </p:spTree>
    <p:extLst>
      <p:ext uri="{BB962C8B-B14F-4D97-AF65-F5344CB8AC3E}">
        <p14:creationId xmlns:p14="http://schemas.microsoft.com/office/powerpoint/2010/main" val="8090126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2026-09-09T14:10:17.5510000Z</dcterms:created>
  <dcterms:modified xsi:type="dcterms:W3CDTF">2026-09-09T14:10:17.5510000Z</dcterms:modified>
</coreProperties>
</file>