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e3e6bd123c34aad" /><Relationship Type="http://schemas.openxmlformats.org/officeDocument/2006/relationships/extended-properties" Target="/docProps/app.xml" Id="Rd29414076b6d4dc9" /><Relationship Type="http://schemas.openxmlformats.org/officeDocument/2006/relationships/officeDocument" Target="/ppt/presentation.xml" Id="R6130805ae27e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c98288b7e41a4"/>
  </p:sldMasterIdLst>
  <p:notesMasterIdLst>
    <p:notesMasterId xmlns:r="http://schemas.openxmlformats.org/officeDocument/2006/relationships" r:id="R5a39e72ad0ca47d6"/>
  </p:notesMasterIdLst>
  <p:sldIdLst>
    <p:sldId xmlns:r="http://schemas.openxmlformats.org/officeDocument/2006/relationships" id="256" r:id="Rbeff8803daa34a50"/>
    <p:sldId xmlns:r="http://schemas.openxmlformats.org/officeDocument/2006/relationships" id="257" r:id="R56c5be94b90948e9"/>
    <p:sldId xmlns:r="http://schemas.openxmlformats.org/officeDocument/2006/relationships" id="258" r:id="R659b9a633e9a4fe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7b7d90968f04876" /><Relationship Type="http://schemas.openxmlformats.org/officeDocument/2006/relationships/slideMaster" Target="/ppt/slideMasters/slideMaster1.xml" Id="R8b4c98288b7e41a4" /><Relationship Type="http://schemas.openxmlformats.org/officeDocument/2006/relationships/notesMaster" Target="/ppt/notesMasters/notesMaster1.xml" Id="R5a39e72ad0ca47d6" /><Relationship Type="http://schemas.openxmlformats.org/officeDocument/2006/relationships/presProps" Target="/ppt/presProps.xml" Id="R247e9c759ed54bef" /><Relationship Type="http://schemas.openxmlformats.org/officeDocument/2006/relationships/tableStyles" Target="/ppt/tableStyles.xml" Id="R4a4b931b23c347c1" /><Relationship Type="http://schemas.openxmlformats.org/officeDocument/2006/relationships/slide" Target="/ppt/slides/slide1.xml" Id="Rbeff8803daa34a50" /><Relationship Type="http://schemas.openxmlformats.org/officeDocument/2006/relationships/slide" Target="/ppt/slides/slide2.xml" Id="R56c5be94b90948e9" /><Relationship Type="http://schemas.openxmlformats.org/officeDocument/2006/relationships/slide" Target="/ppt/slides/slide3.xml" Id="R659b9a633e9a4fe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758c10a92cb4f0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d050244ec114143" /><Relationship Type="http://schemas.openxmlformats.org/officeDocument/2006/relationships/notesMaster" Target="/ppt/notesMasters/notesMaster1.xml" Id="R7689cccafe1142a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2209041c6b84568" /><Relationship Type="http://schemas.openxmlformats.org/officeDocument/2006/relationships/notesMaster" Target="/ppt/notesMasters/notesMaster1.xml" Id="R5be68eeca0b5452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fe5ae950e424b66" /><Relationship Type="http://schemas.openxmlformats.org/officeDocument/2006/relationships/notesMaster" Target="/ppt/notesMasters/notesMaster1.xml" Id="R2cc618a9d03445f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advertising: Campaign hero.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A brighter everyday</a:t>
            </a:r>
          </a:p>
          <a:p xmlns:a="http://schemas.openxmlformats.org/drawingml/2006/main">
            <a:r>
              <a:t>Citrus fragrance / concept campaign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advertising: Sensory detail.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Citrus. Glass. Sunlight.</a:t>
            </a:r>
          </a:p>
          <a:p xmlns:a="http://schemas.openxmlformats.org/drawingml/2006/main">
            <a:r>
              <a:t>A visual direction built around warmth and texture.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advertising: Campaign closing.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Make room for a small ritual.</a:t>
            </a:r>
          </a:p>
          <a:p xmlns:a="http://schemas.openxmlformats.org/drawingml/2006/main">
            <a:r>
              <a:t>A fictional product campaign</a:t>
            </a:r>
          </a:p>
          <a:p xmlns:a="http://schemas.openxmlformats.org/drawingml/2006/main">
            <a:r>
              <a:t>Concept artwork, not a commercial offer.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017c6e2ef4bd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1fbda2644514785" /><Relationship Type="http://schemas.openxmlformats.org/officeDocument/2006/relationships/slideLayout" Target="/ppt/slideLayouts/slideLayout1.xml" Id="Ra7b7d3b33e7c45d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b7d3b33e7c45d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dba288b8e448c" /><Relationship Type="http://schemas.openxmlformats.org/officeDocument/2006/relationships/image" Target="/ppt/media/image.png" Id="R6aab7f055dd34e00" /><Relationship Type="http://schemas.openxmlformats.org/officeDocument/2006/relationships/notesSlide" Target="/ppt/notesSlides/notesSlide1.xml" Id="Re734623440a1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49be6ef164593" /><Relationship Type="http://schemas.openxmlformats.org/officeDocument/2006/relationships/image" Target="/ppt/media/image2.png" Id="Rd18e204115d14bd0" /><Relationship Type="http://schemas.openxmlformats.org/officeDocument/2006/relationships/notesSlide" Target="/ppt/notesSlides/notesSlide2.xml" Id="R2a58b0e33c3b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89408773e4bbe" /><Relationship Type="http://schemas.openxmlformats.org/officeDocument/2006/relationships/image" Target="/ppt/media/image3.png" Id="Ra29403dedba74897" /><Relationship Type="http://schemas.openxmlformats.org/officeDocument/2006/relationships/notesSlide" Target="/ppt/notesSlides/notesSlide3.xml" Id="R06d9dbb09919456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D95A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ab7f055dd34e0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8-ad-1-0">
            <a:extLst xmlns:a="http://schemas.openxmlformats.org/drawingml/2006/main">
              <a:ext uri="{FF2B5EF4-FFF2-40B4-BE49-F238E27FC236}">
                <a16:creationId xmlns:a16="http://schemas.microsoft.com/office/drawing/2014/main" id="{66580480-E178-439F-A2CE-0F4F06475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14350"/>
            <a:ext cx="10096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925" b="0">
                <a:solidFill>
                  <a:srgbClr val="FFF6D9"/>
                </a:solidFill>
                <a:latin typeface="Georgia"/>
                <a:ea typeface="Georgia"/>
                <a:cs typeface="Georgia"/>
              </a:defRPr>
            </a:pPr>
            <a:r>
              <a:rPr sz="5925" b="0">
                <a:solidFill>
                  <a:srgbClr val="FFF6D9"/>
                </a:solidFill>
                <a:latin typeface="Georgia"/>
                <a:ea typeface="Georgia"/>
                <a:cs typeface="Georgia"/>
              </a:rPr>
              <a:t>A brighter everyday</a:t>
            </a:r>
          </a:p>
        </p:txBody>
      </p:sp>
      <p:sp>
        <p:nvSpPr>
          <p:cNvPr id="3" name="copy-08-ad-1-1">
            <a:extLst xmlns:a="http://schemas.openxmlformats.org/drawingml/2006/main">
              <a:ext uri="{FF2B5EF4-FFF2-40B4-BE49-F238E27FC236}">
                <a16:creationId xmlns:a16="http://schemas.microsoft.com/office/drawing/2014/main" id="{10438AFB-8E69-41C7-978A-B0D2E2147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828800"/>
            <a:ext cx="7429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100" b="0">
                <a:solidFill>
                  <a:srgbClr val="FFF6D9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FF6D9"/>
                </a:solidFill>
                <a:latin typeface="Arial"/>
                <a:ea typeface="Arial"/>
                <a:cs typeface="Arial"/>
              </a:rPr>
              <a:t>Citrus fragrance / concept campaign</a:t>
            </a:r>
          </a:p>
        </p:txBody>
      </p:sp>
    </p:spTree>
    <p:extLst>
      <p:ext uri="{BB962C8B-B14F-4D97-AF65-F5344CB8AC3E}">
        <p14:creationId xmlns:p14="http://schemas.microsoft.com/office/powerpoint/2010/main" val="19186613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8e204115d14bd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8-ad-2-0">
            <a:extLst xmlns:a="http://schemas.openxmlformats.org/drawingml/2006/main">
              <a:ext uri="{FF2B5EF4-FFF2-40B4-BE49-F238E27FC236}">
                <a16:creationId xmlns:a16="http://schemas.microsoft.com/office/drawing/2014/main" id="{D6A477F9-EBE7-4897-B072-EF84BCA4E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8175"/>
            <a:ext cx="10858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4875" b="0">
                <a:solidFill>
                  <a:srgbClr val="934622"/>
                </a:solidFill>
                <a:latin typeface="Georgia"/>
                <a:ea typeface="Georgia"/>
                <a:cs typeface="Georgia"/>
              </a:defRPr>
            </a:pPr>
            <a:r>
              <a:rPr sz="4875" b="0">
                <a:solidFill>
                  <a:srgbClr val="934622"/>
                </a:solidFill>
                <a:latin typeface="Georgia"/>
                <a:ea typeface="Georgia"/>
                <a:cs typeface="Georgia"/>
              </a:rPr>
              <a:t>Citrus. Glass. Sunlight.</a:t>
            </a:r>
          </a:p>
        </p:txBody>
      </p:sp>
      <p:sp>
        <p:nvSpPr>
          <p:cNvPr id="3" name="copy-08-ad-2-1">
            <a:extLst xmlns:a="http://schemas.openxmlformats.org/drawingml/2006/main">
              <a:ext uri="{FF2B5EF4-FFF2-40B4-BE49-F238E27FC236}">
                <a16:creationId xmlns:a16="http://schemas.microsoft.com/office/drawing/2014/main" id="{B0CD523C-CD65-4D04-8F4D-181987271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9906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93462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934622"/>
                </a:solidFill>
                <a:latin typeface="Arial"/>
                <a:ea typeface="Arial"/>
                <a:cs typeface="Arial"/>
              </a:rPr>
              <a:t>A visual direction built around warmth and texture.</a:t>
            </a:r>
          </a:p>
        </p:txBody>
      </p:sp>
    </p:spTree>
    <p:extLst>
      <p:ext uri="{BB962C8B-B14F-4D97-AF65-F5344CB8AC3E}">
        <p14:creationId xmlns:p14="http://schemas.microsoft.com/office/powerpoint/2010/main" val="140135339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9403dedba7489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8-ad-3-0">
            <a:extLst xmlns:a="http://schemas.openxmlformats.org/drawingml/2006/main">
              <a:ext uri="{FF2B5EF4-FFF2-40B4-BE49-F238E27FC236}">
                <a16:creationId xmlns:a16="http://schemas.microsoft.com/office/drawing/2014/main" id="{7F1A7BF8-0B68-4135-89A1-F8972CE9B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1400175"/>
            <a:ext cx="58102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934622"/>
                </a:solidFill>
                <a:latin typeface="Georgia"/>
                <a:ea typeface="Georgia"/>
                <a:cs typeface="Georgia"/>
              </a:defRPr>
            </a:pPr>
            <a:r>
              <a:rPr sz="4950" b="0">
                <a:solidFill>
                  <a:srgbClr val="934622"/>
                </a:solidFill>
                <a:latin typeface="Georgia"/>
                <a:ea typeface="Georgia"/>
                <a:cs typeface="Georgia"/>
              </a:rPr>
              <a:t>Make room</a:t>
            </a:r>
          </a:p>
          <a:p xmlns:a="http://schemas.openxmlformats.org/drawingml/2006/main">
            <a:pPr algn="l">
              <a:defRPr sz="4950" b="0">
                <a:solidFill>
                  <a:srgbClr val="934622"/>
                </a:solidFill>
                <a:latin typeface="Georgia"/>
                <a:ea typeface="Georgia"/>
                <a:cs typeface="Georgia"/>
              </a:defRPr>
            </a:pPr>
            <a:r>
              <a:rPr sz="4950" b="0">
                <a:solidFill>
                  <a:srgbClr val="934622"/>
                </a:solidFill>
                <a:latin typeface="Georgia"/>
                <a:ea typeface="Georgia"/>
                <a:cs typeface="Georgia"/>
              </a:rPr>
              <a:t>for a small ritual.</a:t>
            </a:r>
          </a:p>
        </p:txBody>
      </p:sp>
      <p:sp>
        <p:nvSpPr>
          <p:cNvPr id="3" name="copy-08-ad-3-1">
            <a:extLst xmlns:a="http://schemas.openxmlformats.org/drawingml/2006/main">
              <a:ext uri="{FF2B5EF4-FFF2-40B4-BE49-F238E27FC236}">
                <a16:creationId xmlns:a16="http://schemas.microsoft.com/office/drawing/2014/main" id="{2D42C217-AE13-4898-A67E-FB638CCA9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857625"/>
            <a:ext cx="5762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934622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934622"/>
                </a:solidFill>
                <a:latin typeface="Arial"/>
                <a:ea typeface="Arial"/>
                <a:cs typeface="Arial"/>
              </a:rPr>
              <a:t>A fictional product campaign</a:t>
            </a:r>
          </a:p>
        </p:txBody>
      </p:sp>
      <p:sp>
        <p:nvSpPr>
          <p:cNvPr id="4" name="copy-08-ad-3-2">
            <a:extLst xmlns:a="http://schemas.openxmlformats.org/drawingml/2006/main">
              <a:ext uri="{FF2B5EF4-FFF2-40B4-BE49-F238E27FC236}">
                <a16:creationId xmlns:a16="http://schemas.microsoft.com/office/drawing/2014/main" id="{A28E3BD9-4E2B-4604-97E5-FEA98F310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181600"/>
            <a:ext cx="566737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34622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934622"/>
                </a:solidFill>
                <a:latin typeface="Arial"/>
                <a:ea typeface="Arial"/>
                <a:cs typeface="Arial"/>
              </a:rPr>
              <a:t>Concept artwork, not a commercial offer.</a:t>
            </a:r>
          </a:p>
        </p:txBody>
      </p:sp>
    </p:spTree>
    <p:extLst>
      <p:ext uri="{BB962C8B-B14F-4D97-AF65-F5344CB8AC3E}">
        <p14:creationId xmlns:p14="http://schemas.microsoft.com/office/powerpoint/2010/main" val="167061926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2026-09-09T14:04:18.3180000Z</dcterms:created>
  <dcterms:modified xsi:type="dcterms:W3CDTF">2026-09-09T14:04:18.3180000Z</dcterms:modified>
</coreProperties>
</file>