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19b251994a0479d" /><Relationship Type="http://schemas.openxmlformats.org/officeDocument/2006/relationships/extended-properties" Target="/docProps/app.xml" Id="R9fa7f55d9f9c4a2b" /><Relationship Type="http://schemas.openxmlformats.org/officeDocument/2006/relationships/officeDocument" Target="/ppt/presentation.xml" Id="R7630de1c839e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13213c86e4087"/>
  </p:sldMasterIdLst>
  <p:notesMasterIdLst>
    <p:notesMasterId xmlns:r="http://schemas.openxmlformats.org/officeDocument/2006/relationships" r:id="R1cae74556d07441b"/>
  </p:notesMasterIdLst>
  <p:sldIdLst>
    <p:sldId xmlns:r="http://schemas.openxmlformats.org/officeDocument/2006/relationships" id="256" r:id="R88da45dc156a404c"/>
    <p:sldId xmlns:r="http://schemas.openxmlformats.org/officeDocument/2006/relationships" id="257" r:id="Ra2e616a4745d4b03"/>
    <p:sldId xmlns:r="http://schemas.openxmlformats.org/officeDocument/2006/relationships" id="258" r:id="R27f8147f4186452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f7042e227f641db" /><Relationship Type="http://schemas.openxmlformats.org/officeDocument/2006/relationships/slideMaster" Target="/ppt/slideMasters/slideMaster1.xml" Id="Ra1413213c86e4087" /><Relationship Type="http://schemas.openxmlformats.org/officeDocument/2006/relationships/notesMaster" Target="/ppt/notesMasters/notesMaster1.xml" Id="R1cae74556d07441b" /><Relationship Type="http://schemas.openxmlformats.org/officeDocument/2006/relationships/presProps" Target="/ppt/presProps.xml" Id="Rad1790b9a78a404a" /><Relationship Type="http://schemas.openxmlformats.org/officeDocument/2006/relationships/tableStyles" Target="/ppt/tableStyles.xml" Id="Rd688ebac52d94b6b" /><Relationship Type="http://schemas.openxmlformats.org/officeDocument/2006/relationships/slide" Target="/ppt/slides/slide1.xml" Id="R88da45dc156a404c" /><Relationship Type="http://schemas.openxmlformats.org/officeDocument/2006/relationships/slide" Target="/ppt/slides/slide2.xml" Id="Ra2e616a4745d4b03" /><Relationship Type="http://schemas.openxmlformats.org/officeDocument/2006/relationships/slide" Target="/ppt/slides/slide3.xml" Id="R27f8147f4186452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3d2676bd20d41f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4f06a630597416b" /><Relationship Type="http://schemas.openxmlformats.org/officeDocument/2006/relationships/notesMaster" Target="/ppt/notesMasters/notesMaster1.xml" Id="R3a8fc4c39eb746a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f8b4ceee0d44f52" /><Relationship Type="http://schemas.openxmlformats.org/officeDocument/2006/relationships/notesMaster" Target="/ppt/notesMasters/notesMaster1.xml" Id="Rde9c0af80d2a482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5b3dab131d64153" /><Relationship Type="http://schemas.openxmlformats.org/officeDocument/2006/relationships/notesMaster" Target="/ppt/notesMasters/notesMaster1.xml" Id="R053829a79ea2458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Recruitment fair: Recruiting invitation.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BUILD WHAT PEOPLE USE.</a:t>
            </a:r>
          </a:p>
          <a:p xmlns:a="http://schemas.openxmlformats.org/drawingml/2006/main">
            <a:r>
              <a:t>A fictional product team is meeting new talent.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Recruitment fair: Role spotlight.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Product engineer</a:t>
            </a:r>
          </a:p>
          <a:p xmlns:a="http://schemas.openxmlformats.org/drawingml/2006/main">
            <a:r>
              <a:t>THE WORK</a:t>
            </a:r>
          </a:p>
          <a:p xmlns:a="http://schemas.openxmlformats.org/drawingml/2006/main">
            <a:r>
              <a:t>Build useful features. Test how they behave. Improve them with feedback.</a:t>
            </a:r>
          </a:p>
          <a:p xmlns:a="http://schemas.openxmlformats.org/drawingml/2006/main">
            <a:r>
              <a:t>BRING AN EXAMPLE</a:t>
            </a:r>
          </a:p>
          <a:p xmlns:a="http://schemas.openxmlformats.org/drawingml/2006/main">
            <a:r>
              <a:t>A small project you can explain: the decision, the trade-off and what you learned.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Recruitment fair: Fair agenda.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Come with a question</a:t>
            </a:r>
          </a:p>
          <a:p xmlns:a="http://schemas.openxmlformats.org/drawingml/2006/main">
            <a:r>
              <a:t>10:00</a:t>
            </a:r>
          </a:p>
          <a:p xmlns:a="http://schemas.openxmlformats.org/drawingml/2006/main">
            <a:r>
              <a:t>Meet the team</a:t>
            </a:r>
          </a:p>
          <a:p xmlns:a="http://schemas.openxmlformats.org/drawingml/2006/main">
            <a:r>
              <a:t>11:00</a:t>
            </a:r>
          </a:p>
          <a:p xmlns:a="http://schemas.openxmlformats.org/drawingml/2006/main">
            <a:r>
              <a:t>Show one project</a:t>
            </a:r>
          </a:p>
          <a:p xmlns:a="http://schemas.openxmlformats.org/drawingml/2006/main">
            <a:r>
              <a:t>12:00</a:t>
            </a:r>
          </a:p>
          <a:p xmlns:a="http://schemas.openxmlformats.org/drawingml/2006/main">
            <a:r>
              <a:t>Discuss next steps</a:t>
            </a:r>
          </a:p>
          <a:p xmlns:a="http://schemas.openxmlformats.org/drawingml/2006/main">
            <a:r>
              <a:t>Illustrative event schedule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41e5ff70f425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44d423cbe954ee5" /><Relationship Type="http://schemas.openxmlformats.org/officeDocument/2006/relationships/slideLayout" Target="/ppt/slideLayouts/slideLayout1.xml" Id="R9ab734f4bbb7460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734f4bbb7460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04a693b9c466a" /><Relationship Type="http://schemas.openxmlformats.org/officeDocument/2006/relationships/image" Target="/ppt/media/image.png" Id="R2b35458fc6fb4d0b" /><Relationship Type="http://schemas.openxmlformats.org/officeDocument/2006/relationships/notesSlide" Target="/ppt/notesSlides/notesSlide1.xml" Id="Re03b15df5f78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fdeb955954474" /><Relationship Type="http://schemas.openxmlformats.org/officeDocument/2006/relationships/image" Target="/ppt/media/image2.png" Id="Rc23804ae393840d9" /><Relationship Type="http://schemas.openxmlformats.org/officeDocument/2006/relationships/notesSlide" Target="/ppt/notesSlides/notesSlide2.xml" Id="R48968714b9d3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08d2cddc4fc5" /><Relationship Type="http://schemas.openxmlformats.org/officeDocument/2006/relationships/image" Target="/ppt/media/image3.png" Id="R64e7574f1abf4e77" /><Relationship Type="http://schemas.openxmlformats.org/officeDocument/2006/relationships/notesSlide" Target="/ppt/notesSlides/notesSlide3.xml" Id="R27967bed174a400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35458fc6fb4d0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10-hiring-1-0">
            <a:extLst xmlns:a="http://schemas.openxmlformats.org/drawingml/2006/main">
              <a:ext uri="{FF2B5EF4-FFF2-40B4-BE49-F238E27FC236}">
                <a16:creationId xmlns:a16="http://schemas.microsoft.com/office/drawing/2014/main" id="{09C84BED-162E-4C20-800C-3B597823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95300"/>
            <a:ext cx="1095375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7650" b="1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7650" b="1">
                <a:solidFill>
                  <a:srgbClr val="172C28"/>
                </a:solidFill>
                <a:latin typeface="Arial"/>
                <a:ea typeface="Arial"/>
                <a:cs typeface="Arial"/>
              </a:rPr>
              <a:t>BUILD WHAT</a:t>
            </a:r>
          </a:p>
          <a:p xmlns:a="http://schemas.openxmlformats.org/drawingml/2006/main">
            <a:pPr algn="l">
              <a:defRPr sz="7650" b="1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7650" b="1">
                <a:solidFill>
                  <a:srgbClr val="172C28"/>
                </a:solidFill>
                <a:latin typeface="Arial"/>
                <a:ea typeface="Arial"/>
                <a:cs typeface="Arial"/>
              </a:rPr>
              <a:t>PEOPLE USE.</a:t>
            </a:r>
          </a:p>
        </p:txBody>
      </p:sp>
      <p:sp>
        <p:nvSpPr>
          <p:cNvPr id="3" name="copy-10-hiring-1-1">
            <a:extLst xmlns:a="http://schemas.openxmlformats.org/drawingml/2006/main">
              <a:ext uri="{FF2B5EF4-FFF2-40B4-BE49-F238E27FC236}">
                <a16:creationId xmlns:a16="http://schemas.microsoft.com/office/drawing/2014/main" id="{58692EF8-259A-4983-A7AA-A4276B861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62250"/>
            <a:ext cx="1038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C28"/>
                </a:solidFill>
                <a:latin typeface="Arial"/>
                <a:ea typeface="Arial"/>
                <a:cs typeface="Arial"/>
              </a:rPr>
              <a:t>A fictional product team is meeting new talent.</a:t>
            </a:r>
          </a:p>
        </p:txBody>
      </p:sp>
    </p:spTree>
    <p:extLst>
      <p:ext uri="{BB962C8B-B14F-4D97-AF65-F5344CB8AC3E}">
        <p14:creationId xmlns:p14="http://schemas.microsoft.com/office/powerpoint/2010/main" val="192022364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3804ae393840d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10-hiring-2-0">
            <a:extLst xmlns:a="http://schemas.openxmlformats.org/drawingml/2006/main">
              <a:ext uri="{FF2B5EF4-FFF2-40B4-BE49-F238E27FC236}">
                <a16:creationId xmlns:a16="http://schemas.microsoft.com/office/drawing/2014/main" id="{4AD973AE-731D-405C-9F54-65C2473A4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323975"/>
            <a:ext cx="585787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B8FFD4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B8FFD4"/>
                </a:solidFill>
                <a:latin typeface="Arial"/>
                <a:ea typeface="Arial"/>
                <a:cs typeface="Arial"/>
              </a:rPr>
              <a:t>Product</a:t>
            </a:r>
          </a:p>
          <a:p xmlns:a="http://schemas.openxmlformats.org/drawingml/2006/main">
            <a:pPr algn="l">
              <a:defRPr sz="5700" b="1">
                <a:solidFill>
                  <a:srgbClr val="B8FFD4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B8FFD4"/>
                </a:solidFill>
                <a:latin typeface="Arial"/>
                <a:ea typeface="Arial"/>
                <a:cs typeface="Arial"/>
              </a:rPr>
              <a:t>engineer</a:t>
            </a:r>
          </a:p>
        </p:txBody>
      </p:sp>
      <p:sp>
        <p:nvSpPr>
          <p:cNvPr id="3" name="copy-10-hiring-2-1">
            <a:extLst xmlns:a="http://schemas.openxmlformats.org/drawingml/2006/main">
              <a:ext uri="{FF2B5EF4-FFF2-40B4-BE49-F238E27FC236}">
                <a16:creationId xmlns:a16="http://schemas.microsoft.com/office/drawing/2014/main" id="{2B7AE153-C401-4CEB-8314-F6B83CABA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1200150"/>
            <a:ext cx="433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FFD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8FFD4"/>
                </a:solidFill>
                <a:latin typeface="Arial"/>
                <a:ea typeface="Arial"/>
                <a:cs typeface="Arial"/>
              </a:rPr>
              <a:t>THE WORK</a:t>
            </a:r>
          </a:p>
        </p:txBody>
      </p:sp>
      <p:sp>
        <p:nvSpPr>
          <p:cNvPr id="4" name="copy-10-hiring-2-2">
            <a:extLst xmlns:a="http://schemas.openxmlformats.org/drawingml/2006/main">
              <a:ext uri="{FF2B5EF4-FFF2-40B4-BE49-F238E27FC236}">
                <a16:creationId xmlns:a16="http://schemas.microsoft.com/office/drawing/2014/main" id="{60CF4117-2833-4FF2-A2DF-7495D3482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1866900"/>
            <a:ext cx="45243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F2F6F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2F6F2"/>
                </a:solidFill>
                <a:latin typeface="Arial"/>
                <a:ea typeface="Arial"/>
                <a:cs typeface="Arial"/>
              </a:rPr>
              <a:t>Build useful features.</a:t>
            </a:r>
          </a:p>
          <a:p xmlns:a="http://schemas.openxmlformats.org/drawingml/2006/main">
            <a:pPr algn="l">
              <a:defRPr sz="2325" b="0">
                <a:solidFill>
                  <a:srgbClr val="F2F6F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2F6F2"/>
                </a:solidFill>
                <a:latin typeface="Arial"/>
                <a:ea typeface="Arial"/>
                <a:cs typeface="Arial"/>
              </a:rPr>
              <a:t>Test how they behave.</a:t>
            </a:r>
          </a:p>
          <a:p xmlns:a="http://schemas.openxmlformats.org/drawingml/2006/main">
            <a:pPr algn="l">
              <a:defRPr sz="2325" b="0">
                <a:solidFill>
                  <a:srgbClr val="F2F6F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2F6F2"/>
                </a:solidFill>
                <a:latin typeface="Arial"/>
                <a:ea typeface="Arial"/>
                <a:cs typeface="Arial"/>
              </a:rPr>
              <a:t>Improve them with feedback.</a:t>
            </a:r>
          </a:p>
        </p:txBody>
      </p:sp>
      <p:sp>
        <p:nvSpPr>
          <p:cNvPr id="5" name="copy-10-hiring-2-3">
            <a:extLst xmlns:a="http://schemas.openxmlformats.org/drawingml/2006/main">
              <a:ext uri="{FF2B5EF4-FFF2-40B4-BE49-F238E27FC236}">
                <a16:creationId xmlns:a16="http://schemas.microsoft.com/office/drawing/2014/main" id="{1EDCC633-0BCE-4E9A-9953-171C0AFB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114800"/>
            <a:ext cx="4476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FFD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8FFD4"/>
                </a:solidFill>
                <a:latin typeface="Arial"/>
                <a:ea typeface="Arial"/>
                <a:cs typeface="Arial"/>
              </a:rPr>
              <a:t>BRING AN EXAMPLE</a:t>
            </a:r>
          </a:p>
        </p:txBody>
      </p:sp>
      <p:sp>
        <p:nvSpPr>
          <p:cNvPr id="6" name="copy-10-hiring-2-4">
            <a:extLst xmlns:a="http://schemas.openxmlformats.org/drawingml/2006/main">
              <a:ext uri="{FF2B5EF4-FFF2-40B4-BE49-F238E27FC236}">
                <a16:creationId xmlns:a16="http://schemas.microsoft.com/office/drawing/2014/main" id="{7940E14F-FC08-42F0-BB48-80FC4F1F4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819650"/>
            <a:ext cx="4476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2F6F2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2F6F2"/>
                </a:solidFill>
                <a:latin typeface="Arial"/>
                <a:ea typeface="Arial"/>
                <a:cs typeface="Arial"/>
              </a:rPr>
              <a:t>A small project you can explain:</a:t>
            </a:r>
          </a:p>
          <a:p xmlns:a="http://schemas.openxmlformats.org/drawingml/2006/main">
            <a:pPr algn="l">
              <a:defRPr sz="2175" b="0">
                <a:solidFill>
                  <a:srgbClr val="F2F6F2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2F6F2"/>
                </a:solidFill>
                <a:latin typeface="Arial"/>
                <a:ea typeface="Arial"/>
                <a:cs typeface="Arial"/>
              </a:rPr>
              <a:t>the decision, the trade-off</a:t>
            </a:r>
          </a:p>
          <a:p xmlns:a="http://schemas.openxmlformats.org/drawingml/2006/main">
            <a:pPr algn="l">
              <a:defRPr sz="2175" b="0">
                <a:solidFill>
                  <a:srgbClr val="F2F6F2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2F6F2"/>
                </a:solidFill>
                <a:latin typeface="Arial"/>
                <a:ea typeface="Arial"/>
                <a:cs typeface="Arial"/>
              </a:rPr>
              <a:t>and what you learned.</a:t>
            </a:r>
          </a:p>
        </p:txBody>
      </p:sp>
    </p:spTree>
    <p:extLst>
      <p:ext uri="{BB962C8B-B14F-4D97-AF65-F5344CB8AC3E}">
        <p14:creationId xmlns:p14="http://schemas.microsoft.com/office/powerpoint/2010/main" val="4360369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e7574f1abf4e7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10-hiring-3-0">
            <a:extLst xmlns:a="http://schemas.openxmlformats.org/drawingml/2006/main">
              <a:ext uri="{FF2B5EF4-FFF2-40B4-BE49-F238E27FC236}">
                <a16:creationId xmlns:a16="http://schemas.microsoft.com/office/drawing/2014/main" id="{81ED8557-3E4C-4EDE-99DE-1754C3E29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4350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575" b="1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4575" b="1">
                <a:solidFill>
                  <a:srgbClr val="172C28"/>
                </a:solidFill>
                <a:latin typeface="Arial"/>
                <a:ea typeface="Arial"/>
                <a:cs typeface="Arial"/>
              </a:rPr>
              <a:t>Come with a question</a:t>
            </a:r>
          </a:p>
        </p:txBody>
      </p:sp>
      <p:sp>
        <p:nvSpPr>
          <p:cNvPr id="3" name="copy-10-hiring-3-1">
            <a:extLst xmlns:a="http://schemas.openxmlformats.org/drawingml/2006/main">
              <a:ext uri="{FF2B5EF4-FFF2-40B4-BE49-F238E27FC236}">
                <a16:creationId xmlns:a16="http://schemas.microsoft.com/office/drawing/2014/main" id="{E430C99E-D558-4AF0-BB1B-DC5617035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23837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72C28"/>
                </a:solidFill>
                <a:latin typeface="Arial"/>
                <a:ea typeface="Arial"/>
                <a:cs typeface="Arial"/>
              </a:rPr>
              <a:t>10:00</a:t>
            </a:r>
          </a:p>
        </p:txBody>
      </p:sp>
      <p:sp>
        <p:nvSpPr>
          <p:cNvPr id="4" name="copy-10-hiring-3-2">
            <a:extLst xmlns:a="http://schemas.openxmlformats.org/drawingml/2006/main">
              <a:ext uri="{FF2B5EF4-FFF2-40B4-BE49-F238E27FC236}">
                <a16:creationId xmlns:a16="http://schemas.microsoft.com/office/drawing/2014/main" id="{511AD933-010F-4489-BFC8-999E81394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352675"/>
            <a:ext cx="7620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2850" b="0">
                <a:solidFill>
                  <a:srgbClr val="172C28"/>
                </a:solidFill>
                <a:latin typeface="Arial"/>
                <a:ea typeface="Arial"/>
                <a:cs typeface="Arial"/>
              </a:rPr>
              <a:t>Meet the team</a:t>
            </a:r>
          </a:p>
        </p:txBody>
      </p:sp>
      <p:sp>
        <p:nvSpPr>
          <p:cNvPr id="5" name="copy-10-hiring-3-3">
            <a:extLst xmlns:a="http://schemas.openxmlformats.org/drawingml/2006/main">
              <a:ext uri="{FF2B5EF4-FFF2-40B4-BE49-F238E27FC236}">
                <a16:creationId xmlns:a16="http://schemas.microsoft.com/office/drawing/2014/main" id="{C9A1B0AA-8186-4CD7-A4E2-28E0890D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5909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72C28"/>
                </a:solidFill>
                <a:latin typeface="Arial"/>
                <a:ea typeface="Arial"/>
                <a:cs typeface="Arial"/>
              </a:rPr>
              <a:t>11:00</a:t>
            </a:r>
          </a:p>
        </p:txBody>
      </p:sp>
      <p:sp>
        <p:nvSpPr>
          <p:cNvPr id="6" name="copy-10-hiring-3-4">
            <a:extLst xmlns:a="http://schemas.openxmlformats.org/drawingml/2006/main">
              <a:ext uri="{FF2B5EF4-FFF2-40B4-BE49-F238E27FC236}">
                <a16:creationId xmlns:a16="http://schemas.microsoft.com/office/drawing/2014/main" id="{85233F0A-0CC8-409E-A759-57F300E26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705225"/>
            <a:ext cx="7620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2850" b="0">
                <a:solidFill>
                  <a:srgbClr val="172C28"/>
                </a:solidFill>
                <a:latin typeface="Arial"/>
                <a:ea typeface="Arial"/>
                <a:cs typeface="Arial"/>
              </a:rPr>
              <a:t>Show one project</a:t>
            </a:r>
          </a:p>
        </p:txBody>
      </p:sp>
      <p:sp>
        <p:nvSpPr>
          <p:cNvPr id="7" name="copy-10-hiring-3-5">
            <a:extLst xmlns:a="http://schemas.openxmlformats.org/drawingml/2006/main">
              <a:ext uri="{FF2B5EF4-FFF2-40B4-BE49-F238E27FC236}">
                <a16:creationId xmlns:a16="http://schemas.microsoft.com/office/drawing/2014/main" id="{D47B3685-DCD8-484C-A1F0-81724B1AC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94347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72C28"/>
                </a:solidFill>
                <a:latin typeface="Arial"/>
                <a:ea typeface="Arial"/>
                <a:cs typeface="Arial"/>
              </a:rPr>
              <a:t>12:00</a:t>
            </a:r>
          </a:p>
        </p:txBody>
      </p:sp>
      <p:sp>
        <p:nvSpPr>
          <p:cNvPr id="8" name="copy-10-hiring-3-6">
            <a:extLst xmlns:a="http://schemas.openxmlformats.org/drawingml/2006/main">
              <a:ext uri="{FF2B5EF4-FFF2-40B4-BE49-F238E27FC236}">
                <a16:creationId xmlns:a16="http://schemas.microsoft.com/office/drawing/2014/main" id="{971F69E0-537D-49EF-8C56-9E41B2E61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5057775"/>
            <a:ext cx="7620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0">
                <a:solidFill>
                  <a:srgbClr val="172C28"/>
                </a:solidFill>
                <a:latin typeface="Arial"/>
                <a:ea typeface="Arial"/>
                <a:cs typeface="Arial"/>
              </a:defRPr>
            </a:pPr>
            <a:r>
              <a:rPr sz="2850" b="0">
                <a:solidFill>
                  <a:srgbClr val="172C28"/>
                </a:solidFill>
                <a:latin typeface="Arial"/>
                <a:ea typeface="Arial"/>
                <a:cs typeface="Arial"/>
              </a:rPr>
              <a:t>Discuss next steps</a:t>
            </a:r>
          </a:p>
        </p:txBody>
      </p:sp>
      <p:sp>
        <p:nvSpPr>
          <p:cNvPr id="9" name="copy-10-hiring-3-7">
            <a:extLst xmlns:a="http://schemas.openxmlformats.org/drawingml/2006/main">
              <a:ext uri="{FF2B5EF4-FFF2-40B4-BE49-F238E27FC236}">
                <a16:creationId xmlns:a16="http://schemas.microsoft.com/office/drawing/2014/main" id="{AB90196F-4E4C-4F47-B9C1-D837FE4BE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210300"/>
            <a:ext cx="9525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8FF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B8FFD4"/>
                </a:solidFill>
                <a:latin typeface="Arial"/>
                <a:ea typeface="Arial"/>
                <a:cs typeface="Arial"/>
              </a:rPr>
              <a:t>Illustrative event schedule</a:t>
            </a:r>
          </a:p>
        </p:txBody>
      </p:sp>
    </p:spTree>
    <p:extLst>
      <p:ext uri="{BB962C8B-B14F-4D97-AF65-F5344CB8AC3E}">
        <p14:creationId xmlns:p14="http://schemas.microsoft.com/office/powerpoint/2010/main" val="36363673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2026-09-09T14:10:23.6800000Z</dcterms:created>
  <dcterms:modified xsi:type="dcterms:W3CDTF">2026-09-09T14:10:23.6800000Z</dcterms:modified>
</coreProperties>
</file>